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8" r:id="rId1"/>
  </p:sldMasterIdLst>
  <p:notesMasterIdLst>
    <p:notesMasterId r:id="rId15"/>
  </p:notesMasterIdLst>
  <p:sldIdLst>
    <p:sldId id="256" r:id="rId2"/>
    <p:sldId id="272" r:id="rId3"/>
    <p:sldId id="257" r:id="rId4"/>
    <p:sldId id="277" r:id="rId5"/>
    <p:sldId id="282" r:id="rId6"/>
    <p:sldId id="274" r:id="rId7"/>
    <p:sldId id="273" r:id="rId8"/>
    <p:sldId id="275" r:id="rId9"/>
    <p:sldId id="276" r:id="rId10"/>
    <p:sldId id="278" r:id="rId11"/>
    <p:sldId id="279" r:id="rId12"/>
    <p:sldId id="280" r:id="rId13"/>
    <p:sldId id="28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533934-7B76-ED4B-A52F-1E1ED473E5E3}" v="225" dt="2025-07-01T23:43:31.0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6081"/>
  </p:normalViewPr>
  <p:slideViewPr>
    <p:cSldViewPr snapToGrid="0">
      <p:cViewPr varScale="1">
        <p:scale>
          <a:sx n="101" d="100"/>
          <a:sy n="101" d="100"/>
        </p:scale>
        <p:origin x="110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a González Hernández" userId="dfa1d6a6a59bc8bd" providerId="LiveId" clId="{A4533934-7B76-ED4B-A52F-1E1ED473E5E3}"/>
    <pc:docChg chg="custSel addSld delSld modSld sldOrd">
      <pc:chgData name="Gabriela González Hernández" userId="dfa1d6a6a59bc8bd" providerId="LiveId" clId="{A4533934-7B76-ED4B-A52F-1E1ED473E5E3}" dt="2025-07-01T23:44:41.459" v="243" actId="20577"/>
      <pc:docMkLst>
        <pc:docMk/>
      </pc:docMkLst>
      <pc:sldChg chg="del">
        <pc:chgData name="Gabriela González Hernández" userId="dfa1d6a6a59bc8bd" providerId="LiveId" clId="{A4533934-7B76-ED4B-A52F-1E1ED473E5E3}" dt="2025-06-25T23:47:10.495" v="172" actId="2696"/>
        <pc:sldMkLst>
          <pc:docMk/>
          <pc:sldMk cId="1190330213" sldId="270"/>
        </pc:sldMkLst>
      </pc:sldChg>
      <pc:sldChg chg="del">
        <pc:chgData name="Gabriela González Hernández" userId="dfa1d6a6a59bc8bd" providerId="LiveId" clId="{A4533934-7B76-ED4B-A52F-1E1ED473E5E3}" dt="2025-06-25T23:47:12.585" v="173" actId="2696"/>
        <pc:sldMkLst>
          <pc:docMk/>
          <pc:sldMk cId="879768950" sldId="271"/>
        </pc:sldMkLst>
      </pc:sldChg>
      <pc:sldChg chg="modNotesTx">
        <pc:chgData name="Gabriela González Hernández" userId="dfa1d6a6a59bc8bd" providerId="LiveId" clId="{A4533934-7B76-ED4B-A52F-1E1ED473E5E3}" dt="2025-06-25T23:30:26.538" v="52" actId="20577"/>
        <pc:sldMkLst>
          <pc:docMk/>
          <pc:sldMk cId="779250178" sldId="272"/>
        </pc:sldMkLst>
      </pc:sldChg>
      <pc:sldChg chg="modSp">
        <pc:chgData name="Gabriela González Hernández" userId="dfa1d6a6a59bc8bd" providerId="LiveId" clId="{A4533934-7B76-ED4B-A52F-1E1ED473E5E3}" dt="2025-06-25T23:36:48.649" v="170"/>
        <pc:sldMkLst>
          <pc:docMk/>
          <pc:sldMk cId="758945538" sldId="273"/>
        </pc:sldMkLst>
        <pc:graphicFrameChg chg="mod">
          <ac:chgData name="Gabriela González Hernández" userId="dfa1d6a6a59bc8bd" providerId="LiveId" clId="{A4533934-7B76-ED4B-A52F-1E1ED473E5E3}" dt="2025-06-25T23:36:48.649" v="170"/>
          <ac:graphicFrameMkLst>
            <pc:docMk/>
            <pc:sldMk cId="758945538" sldId="273"/>
            <ac:graphicFrameMk id="13" creationId="{CAE84238-C234-88A5-3A60-467F3C63BBD7}"/>
          </ac:graphicFrameMkLst>
        </pc:graphicFrameChg>
      </pc:sldChg>
      <pc:sldChg chg="modSp mod ord modNotesTx">
        <pc:chgData name="Gabriela González Hernández" userId="dfa1d6a6a59bc8bd" providerId="LiveId" clId="{A4533934-7B76-ED4B-A52F-1E1ED473E5E3}" dt="2025-07-01T23:44:41.459" v="243" actId="20577"/>
        <pc:sldMkLst>
          <pc:docMk/>
          <pc:sldMk cId="3140070423" sldId="274"/>
        </pc:sldMkLst>
        <pc:spChg chg="mod">
          <ac:chgData name="Gabriela González Hernández" userId="dfa1d6a6a59bc8bd" providerId="LiveId" clId="{A4533934-7B76-ED4B-A52F-1E1ED473E5E3}" dt="2025-07-01T23:43:06.813" v="228" actId="20577"/>
          <ac:spMkLst>
            <pc:docMk/>
            <pc:sldMk cId="3140070423" sldId="274"/>
            <ac:spMk id="3" creationId="{B0395CB4-7D7E-E843-CAEB-7ED29938FCDF}"/>
          </ac:spMkLst>
        </pc:spChg>
      </pc:sldChg>
      <pc:sldChg chg="modSp modNotesTx">
        <pc:chgData name="Gabriela González Hernández" userId="dfa1d6a6a59bc8bd" providerId="LiveId" clId="{A4533934-7B76-ED4B-A52F-1E1ED473E5E3}" dt="2025-06-25T23:38:25.786" v="171" actId="20577"/>
        <pc:sldMkLst>
          <pc:docMk/>
          <pc:sldMk cId="1928609502" sldId="275"/>
        </pc:sldMkLst>
        <pc:graphicFrameChg chg="mod">
          <ac:chgData name="Gabriela González Hernández" userId="dfa1d6a6a59bc8bd" providerId="LiveId" clId="{A4533934-7B76-ED4B-A52F-1E1ED473E5E3}" dt="2025-06-23T22:35:16.530" v="51" actId="20577"/>
          <ac:graphicFrameMkLst>
            <pc:docMk/>
            <pc:sldMk cId="1928609502" sldId="275"/>
            <ac:graphicFrameMk id="5" creationId="{467463A4-1EDA-32D9-3590-480480652E30}"/>
          </ac:graphicFrameMkLst>
        </pc:graphicFrameChg>
      </pc:sldChg>
      <pc:sldChg chg="modSp">
        <pc:chgData name="Gabriela González Hernández" userId="dfa1d6a6a59bc8bd" providerId="LiveId" clId="{A4533934-7B76-ED4B-A52F-1E1ED473E5E3}" dt="2025-07-01T23:43:31.082" v="241" actId="20577"/>
        <pc:sldMkLst>
          <pc:docMk/>
          <pc:sldMk cId="1726917624" sldId="276"/>
        </pc:sldMkLst>
        <pc:graphicFrameChg chg="mod">
          <ac:chgData name="Gabriela González Hernández" userId="dfa1d6a6a59bc8bd" providerId="LiveId" clId="{A4533934-7B76-ED4B-A52F-1E1ED473E5E3}" dt="2025-07-01T23:43:31.082" v="241" actId="20577"/>
          <ac:graphicFrameMkLst>
            <pc:docMk/>
            <pc:sldMk cId="1726917624" sldId="276"/>
            <ac:graphicFrameMk id="5" creationId="{5B5FD186-7204-D5AD-92AE-E85E999C81A5}"/>
          </ac:graphicFrameMkLst>
        </pc:graphicFrameChg>
      </pc:sldChg>
      <pc:sldChg chg="modNotesTx">
        <pc:chgData name="Gabriela González Hernández" userId="dfa1d6a6a59bc8bd" providerId="LiveId" clId="{A4533934-7B76-ED4B-A52F-1E1ED473E5E3}" dt="2025-07-01T23:44:19.488" v="242" actId="20577"/>
        <pc:sldMkLst>
          <pc:docMk/>
          <pc:sldMk cId="1438998491" sldId="279"/>
        </pc:sldMkLst>
      </pc:sldChg>
      <pc:sldChg chg="addSp delSp modSp new mod setBg addAnim">
        <pc:chgData name="Gabriela González Hernández" userId="dfa1d6a6a59bc8bd" providerId="LiveId" clId="{A4533934-7B76-ED4B-A52F-1E1ED473E5E3}" dt="2025-06-25T23:33:46.763" v="91"/>
        <pc:sldMkLst>
          <pc:docMk/>
          <pc:sldMk cId="3579415003" sldId="282"/>
        </pc:sldMkLst>
        <pc:spChg chg="mod">
          <ac:chgData name="Gabriela González Hernández" userId="dfa1d6a6a59bc8bd" providerId="LiveId" clId="{A4533934-7B76-ED4B-A52F-1E1ED473E5E3}" dt="2025-06-25T23:33:46.763" v="90" actId="26606"/>
          <ac:spMkLst>
            <pc:docMk/>
            <pc:sldMk cId="3579415003" sldId="282"/>
            <ac:spMk id="2" creationId="{F3D6F872-2149-E0FB-430E-2E9171D8F3B9}"/>
          </ac:spMkLst>
        </pc:spChg>
        <pc:spChg chg="add">
          <ac:chgData name="Gabriela González Hernández" userId="dfa1d6a6a59bc8bd" providerId="LiveId" clId="{A4533934-7B76-ED4B-A52F-1E1ED473E5E3}" dt="2025-06-25T23:33:46.763" v="90" actId="26606"/>
          <ac:spMkLst>
            <pc:docMk/>
            <pc:sldMk cId="3579415003" sldId="282"/>
            <ac:spMk id="7" creationId="{C7EFAAB5-34A3-C2FC-70BA-7720CC8ADBAC}"/>
          </ac:spMkLst>
        </pc:spChg>
        <pc:spChg chg="add">
          <ac:chgData name="Gabriela González Hernández" userId="dfa1d6a6a59bc8bd" providerId="LiveId" clId="{A4533934-7B76-ED4B-A52F-1E1ED473E5E3}" dt="2025-06-25T23:33:46.763" v="90" actId="26606"/>
          <ac:spMkLst>
            <pc:docMk/>
            <pc:sldMk cId="3579415003" sldId="282"/>
            <ac:spMk id="9" creationId="{A8A44BC8-2508-4575-75F6-0ED3F11E721E}"/>
          </ac:spMkLst>
        </pc:spChg>
        <pc:spChg chg="add">
          <ac:chgData name="Gabriela González Hernández" userId="dfa1d6a6a59bc8bd" providerId="LiveId" clId="{A4533934-7B76-ED4B-A52F-1E1ED473E5E3}" dt="2025-06-25T23:33:46.763" v="90" actId="26606"/>
          <ac:spMkLst>
            <pc:docMk/>
            <pc:sldMk cId="3579415003" sldId="282"/>
            <ac:spMk id="11" creationId="{74BCF1CC-D6F1-21D9-307D-C36BA9E87FB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D00C1-5ACC-EE40-8EEB-11AC93594683}" type="doc">
      <dgm:prSet loTypeId="urn:microsoft.com/office/officeart/2005/8/layout/radial1" loCatId="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C873506-D5D0-D249-A1EC-BBDF9F9E09C3}">
      <dgm:prSet phldrT="[Text]"/>
      <dgm:spPr>
        <a:solidFill>
          <a:srgbClr val="929292"/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err="1"/>
            <a:t>Fraude</a:t>
          </a:r>
          <a:endParaRPr lang="en-US" dirty="0"/>
        </a:p>
      </dgm:t>
    </dgm:pt>
    <dgm:pt modelId="{B98382E1-36F4-3442-9D83-0417C04549CB}" type="parTrans" cxnId="{665193BB-4144-FC4C-AA9F-49ED1C532836}">
      <dgm:prSet/>
      <dgm:spPr/>
      <dgm:t>
        <a:bodyPr/>
        <a:lstStyle/>
        <a:p>
          <a:endParaRPr lang="en-US"/>
        </a:p>
      </dgm:t>
    </dgm:pt>
    <dgm:pt modelId="{5F1075DE-1749-F946-94F9-64FA81A775D5}" type="sibTrans" cxnId="{665193BB-4144-FC4C-AA9F-49ED1C532836}">
      <dgm:prSet/>
      <dgm:spPr/>
      <dgm:t>
        <a:bodyPr/>
        <a:lstStyle/>
        <a:p>
          <a:endParaRPr lang="en-US"/>
        </a:p>
      </dgm:t>
    </dgm:pt>
    <dgm:pt modelId="{5BEEA1B3-3123-6F4D-91A1-DC7566BCC67E}">
      <dgm:prSet phldrT="[Text]"/>
      <dgm:spPr>
        <a:solidFill>
          <a:srgbClr val="929292"/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err="1"/>
            <a:t>Malversación</a:t>
          </a:r>
          <a:r>
            <a:rPr lang="en-US" dirty="0"/>
            <a:t> de </a:t>
          </a:r>
          <a:r>
            <a:rPr lang="en-US" dirty="0" err="1"/>
            <a:t>activos</a:t>
          </a:r>
          <a:endParaRPr lang="en-US" dirty="0"/>
        </a:p>
      </dgm:t>
    </dgm:pt>
    <dgm:pt modelId="{D8DE04D3-DE79-6E41-9D3D-C3A47082D353}" type="parTrans" cxnId="{24142A04-CBC6-FE41-8BA8-2ED95A58356F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61E84005-0DF8-DE48-AA43-BAE8EDABDE29}" type="sibTrans" cxnId="{24142A04-CBC6-FE41-8BA8-2ED95A58356F}">
      <dgm:prSet/>
      <dgm:spPr/>
      <dgm:t>
        <a:bodyPr/>
        <a:lstStyle/>
        <a:p>
          <a:endParaRPr lang="en-US"/>
        </a:p>
      </dgm:t>
    </dgm:pt>
    <dgm:pt modelId="{18E9EF72-D0B4-DA47-947E-6B6B61760FF5}">
      <dgm:prSet phldrT="[Text]"/>
      <dgm:spPr>
        <a:solidFill>
          <a:srgbClr val="929292"/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err="1"/>
            <a:t>Soborno</a:t>
          </a:r>
          <a:r>
            <a:rPr lang="en-US" dirty="0"/>
            <a:t> y </a:t>
          </a:r>
          <a:r>
            <a:rPr lang="en-US" dirty="0" err="1"/>
            <a:t>corrupción</a:t>
          </a:r>
          <a:endParaRPr lang="en-US" dirty="0"/>
        </a:p>
      </dgm:t>
    </dgm:pt>
    <dgm:pt modelId="{B434DFF2-BE22-6342-868D-A2B5D77BD342}" type="parTrans" cxnId="{C79F573F-5A30-3440-A05D-E3B723151B53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85391914-CE0D-2746-96F4-EA2FC2BE650B}" type="sibTrans" cxnId="{C79F573F-5A30-3440-A05D-E3B723151B53}">
      <dgm:prSet/>
      <dgm:spPr/>
      <dgm:t>
        <a:bodyPr/>
        <a:lstStyle/>
        <a:p>
          <a:endParaRPr lang="en-US"/>
        </a:p>
      </dgm:t>
    </dgm:pt>
    <dgm:pt modelId="{F85961A3-E63F-9243-87F8-B4A8FFA8B12E}">
      <dgm:prSet phldrT="[Text]"/>
      <dgm:spPr>
        <a:solidFill>
          <a:srgbClr val="929292"/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err="1"/>
            <a:t>Fraude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adquisiciones</a:t>
          </a:r>
          <a:endParaRPr lang="en-US" dirty="0"/>
        </a:p>
      </dgm:t>
    </dgm:pt>
    <dgm:pt modelId="{9BB12641-EEAF-DF44-8E57-A7301BBE5977}" type="parTrans" cxnId="{48D000C4-2C9E-F941-9331-A90CFAE9DC87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661893ED-51B8-AB4A-920D-4872F57D9E6D}" type="sibTrans" cxnId="{48D000C4-2C9E-F941-9331-A90CFAE9DC87}">
      <dgm:prSet/>
      <dgm:spPr/>
      <dgm:t>
        <a:bodyPr/>
        <a:lstStyle/>
        <a:p>
          <a:endParaRPr lang="en-US"/>
        </a:p>
      </dgm:t>
    </dgm:pt>
    <dgm:pt modelId="{D2429B63-61FA-784F-AAC1-54282354DC2B}">
      <dgm:prSet phldrT="[Text]"/>
      <dgm:spPr>
        <a:solidFill>
          <a:srgbClr val="929292"/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err="1"/>
            <a:t>Uso</a:t>
          </a:r>
          <a:r>
            <a:rPr lang="en-US" dirty="0"/>
            <a:t> de </a:t>
          </a:r>
          <a:r>
            <a:rPr lang="en-US" dirty="0" err="1"/>
            <a:t>información</a:t>
          </a:r>
          <a:r>
            <a:rPr lang="en-US" dirty="0"/>
            <a:t> </a:t>
          </a:r>
          <a:r>
            <a:rPr lang="en-US" dirty="0" err="1"/>
            <a:t>privilegiada</a:t>
          </a:r>
          <a:endParaRPr lang="en-US" dirty="0"/>
        </a:p>
      </dgm:t>
    </dgm:pt>
    <dgm:pt modelId="{404E3AC3-8A32-6941-9F9C-87F01A039C7B}" type="parTrans" cxnId="{6E5C9FEF-DF18-0F42-8E57-826F6312C184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A29F3685-BA0E-7941-AF7D-D894FFBBE789}" type="sibTrans" cxnId="{6E5C9FEF-DF18-0F42-8E57-826F6312C184}">
      <dgm:prSet/>
      <dgm:spPr/>
      <dgm:t>
        <a:bodyPr/>
        <a:lstStyle/>
        <a:p>
          <a:endParaRPr lang="en-US"/>
        </a:p>
      </dgm:t>
    </dgm:pt>
    <dgm:pt modelId="{C9D6FD85-2B86-EE40-B4E6-8CFBD829217B}">
      <dgm:prSet phldrT="[Text]"/>
      <dgm:spPr>
        <a:solidFill>
          <a:srgbClr val="929292"/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err="1"/>
            <a:t>Fraudes</a:t>
          </a:r>
          <a:r>
            <a:rPr lang="en-US" dirty="0"/>
            <a:t> </a:t>
          </a:r>
          <a:r>
            <a:rPr lang="en-US" dirty="0" err="1"/>
            <a:t>contables</a:t>
          </a:r>
          <a:endParaRPr lang="en-US" dirty="0"/>
        </a:p>
      </dgm:t>
    </dgm:pt>
    <dgm:pt modelId="{A88CD81D-3BBA-E54C-8E08-D2AAF23C6A53}" type="parTrans" cxnId="{21916407-355D-4A4C-85BB-765E8A2AA6B1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ED4C7977-F8C9-F347-A0D2-38F9516C7CD5}" type="sibTrans" cxnId="{21916407-355D-4A4C-85BB-765E8A2AA6B1}">
      <dgm:prSet/>
      <dgm:spPr/>
      <dgm:t>
        <a:bodyPr/>
        <a:lstStyle/>
        <a:p>
          <a:endParaRPr lang="en-US"/>
        </a:p>
      </dgm:t>
    </dgm:pt>
    <dgm:pt modelId="{E5CA4294-E89D-FB4F-8B1A-B42EA5335893}" type="pres">
      <dgm:prSet presAssocID="{155D00C1-5ACC-EE40-8EEB-11AC9359468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04D9182-5AC3-DE49-89FB-9C25FA32896F}" type="pres">
      <dgm:prSet presAssocID="{6C873506-D5D0-D249-A1EC-BBDF9F9E09C3}" presName="centerShape" presStyleLbl="node0" presStyleIdx="0" presStyleCnt="1" custLinFactNeighborY="953"/>
      <dgm:spPr/>
    </dgm:pt>
    <dgm:pt modelId="{57486FC0-4A43-B54D-8737-17082C7ED3C8}" type="pres">
      <dgm:prSet presAssocID="{D8DE04D3-DE79-6E41-9D3D-C3A47082D353}" presName="Name9" presStyleLbl="parChTrans1D2" presStyleIdx="0" presStyleCnt="5"/>
      <dgm:spPr/>
    </dgm:pt>
    <dgm:pt modelId="{D12B16CF-485A-4B4F-AE78-16FEDBC88A83}" type="pres">
      <dgm:prSet presAssocID="{D8DE04D3-DE79-6E41-9D3D-C3A47082D353}" presName="connTx" presStyleLbl="parChTrans1D2" presStyleIdx="0" presStyleCnt="5"/>
      <dgm:spPr/>
    </dgm:pt>
    <dgm:pt modelId="{6C42DBAF-C427-5F4F-8156-3E28359323C4}" type="pres">
      <dgm:prSet presAssocID="{5BEEA1B3-3123-6F4D-91A1-DC7566BCC67E}" presName="node" presStyleLbl="node1" presStyleIdx="0" presStyleCnt="5">
        <dgm:presLayoutVars>
          <dgm:bulletEnabled val="1"/>
        </dgm:presLayoutVars>
      </dgm:prSet>
      <dgm:spPr/>
    </dgm:pt>
    <dgm:pt modelId="{4D38CD3D-1764-C14A-BF24-D17FE2071580}" type="pres">
      <dgm:prSet presAssocID="{B434DFF2-BE22-6342-868D-A2B5D77BD342}" presName="Name9" presStyleLbl="parChTrans1D2" presStyleIdx="1" presStyleCnt="5"/>
      <dgm:spPr/>
    </dgm:pt>
    <dgm:pt modelId="{00ECC3F7-BCA3-774E-8201-157D2E06C14B}" type="pres">
      <dgm:prSet presAssocID="{B434DFF2-BE22-6342-868D-A2B5D77BD342}" presName="connTx" presStyleLbl="parChTrans1D2" presStyleIdx="1" presStyleCnt="5"/>
      <dgm:spPr/>
    </dgm:pt>
    <dgm:pt modelId="{DC715414-DB2A-374F-87A1-033E31A5AA25}" type="pres">
      <dgm:prSet presAssocID="{18E9EF72-D0B4-DA47-947E-6B6B61760FF5}" presName="node" presStyleLbl="node1" presStyleIdx="1" presStyleCnt="5">
        <dgm:presLayoutVars>
          <dgm:bulletEnabled val="1"/>
        </dgm:presLayoutVars>
      </dgm:prSet>
      <dgm:spPr/>
    </dgm:pt>
    <dgm:pt modelId="{7796E400-1157-DD4B-B124-B494BD332703}" type="pres">
      <dgm:prSet presAssocID="{9BB12641-EEAF-DF44-8E57-A7301BBE5977}" presName="Name9" presStyleLbl="parChTrans1D2" presStyleIdx="2" presStyleCnt="5"/>
      <dgm:spPr/>
    </dgm:pt>
    <dgm:pt modelId="{84D3E065-A2A2-1E4E-8018-EDDB34D428D1}" type="pres">
      <dgm:prSet presAssocID="{9BB12641-EEAF-DF44-8E57-A7301BBE5977}" presName="connTx" presStyleLbl="parChTrans1D2" presStyleIdx="2" presStyleCnt="5"/>
      <dgm:spPr/>
    </dgm:pt>
    <dgm:pt modelId="{B0AF2A9D-1C24-AE49-A7EE-5ED423E29A13}" type="pres">
      <dgm:prSet presAssocID="{F85961A3-E63F-9243-87F8-B4A8FFA8B12E}" presName="node" presStyleLbl="node1" presStyleIdx="2" presStyleCnt="5">
        <dgm:presLayoutVars>
          <dgm:bulletEnabled val="1"/>
        </dgm:presLayoutVars>
      </dgm:prSet>
      <dgm:spPr/>
    </dgm:pt>
    <dgm:pt modelId="{89ACBA4A-C2F6-8E4D-B105-8DC988AE5449}" type="pres">
      <dgm:prSet presAssocID="{404E3AC3-8A32-6941-9F9C-87F01A039C7B}" presName="Name9" presStyleLbl="parChTrans1D2" presStyleIdx="3" presStyleCnt="5"/>
      <dgm:spPr/>
    </dgm:pt>
    <dgm:pt modelId="{430BF9E4-1B2E-6C48-9961-9F1D25276E13}" type="pres">
      <dgm:prSet presAssocID="{404E3AC3-8A32-6941-9F9C-87F01A039C7B}" presName="connTx" presStyleLbl="parChTrans1D2" presStyleIdx="3" presStyleCnt="5"/>
      <dgm:spPr/>
    </dgm:pt>
    <dgm:pt modelId="{1C8668DA-A68B-C044-87D3-356184A9B971}" type="pres">
      <dgm:prSet presAssocID="{D2429B63-61FA-784F-AAC1-54282354DC2B}" presName="node" presStyleLbl="node1" presStyleIdx="3" presStyleCnt="5">
        <dgm:presLayoutVars>
          <dgm:bulletEnabled val="1"/>
        </dgm:presLayoutVars>
      </dgm:prSet>
      <dgm:spPr/>
    </dgm:pt>
    <dgm:pt modelId="{60C26EFC-2A9C-674A-A9F9-AD19B87D15BC}" type="pres">
      <dgm:prSet presAssocID="{A88CD81D-3BBA-E54C-8E08-D2AAF23C6A53}" presName="Name9" presStyleLbl="parChTrans1D2" presStyleIdx="4" presStyleCnt="5"/>
      <dgm:spPr/>
    </dgm:pt>
    <dgm:pt modelId="{4D8CCEE0-3185-5249-8749-1E03B1084C0E}" type="pres">
      <dgm:prSet presAssocID="{A88CD81D-3BBA-E54C-8E08-D2AAF23C6A53}" presName="connTx" presStyleLbl="parChTrans1D2" presStyleIdx="4" presStyleCnt="5"/>
      <dgm:spPr/>
    </dgm:pt>
    <dgm:pt modelId="{E0E3E992-F7C4-E040-B8DD-2BF67942F8DD}" type="pres">
      <dgm:prSet presAssocID="{C9D6FD85-2B86-EE40-B4E6-8CFBD829217B}" presName="node" presStyleLbl="node1" presStyleIdx="4" presStyleCnt="5">
        <dgm:presLayoutVars>
          <dgm:bulletEnabled val="1"/>
        </dgm:presLayoutVars>
      </dgm:prSet>
      <dgm:spPr/>
    </dgm:pt>
  </dgm:ptLst>
  <dgm:cxnLst>
    <dgm:cxn modelId="{24142A04-CBC6-FE41-8BA8-2ED95A58356F}" srcId="{6C873506-D5D0-D249-A1EC-BBDF9F9E09C3}" destId="{5BEEA1B3-3123-6F4D-91A1-DC7566BCC67E}" srcOrd="0" destOrd="0" parTransId="{D8DE04D3-DE79-6E41-9D3D-C3A47082D353}" sibTransId="{61E84005-0DF8-DE48-AA43-BAE8EDABDE29}"/>
    <dgm:cxn modelId="{21916407-355D-4A4C-85BB-765E8A2AA6B1}" srcId="{6C873506-D5D0-D249-A1EC-BBDF9F9E09C3}" destId="{C9D6FD85-2B86-EE40-B4E6-8CFBD829217B}" srcOrd="4" destOrd="0" parTransId="{A88CD81D-3BBA-E54C-8E08-D2AAF23C6A53}" sibTransId="{ED4C7977-F8C9-F347-A0D2-38F9516C7CD5}"/>
    <dgm:cxn modelId="{B6DD6C12-C559-8D41-BB6E-8AF68ACE3836}" type="presOf" srcId="{9BB12641-EEAF-DF44-8E57-A7301BBE5977}" destId="{7796E400-1157-DD4B-B124-B494BD332703}" srcOrd="0" destOrd="0" presId="urn:microsoft.com/office/officeart/2005/8/layout/radial1"/>
    <dgm:cxn modelId="{4C5C6225-CBDE-E049-96B4-F88782276FBB}" type="presOf" srcId="{B434DFF2-BE22-6342-868D-A2B5D77BD342}" destId="{4D38CD3D-1764-C14A-BF24-D17FE2071580}" srcOrd="0" destOrd="0" presId="urn:microsoft.com/office/officeart/2005/8/layout/radial1"/>
    <dgm:cxn modelId="{A64B2330-19D6-5249-8C17-DF51C4832D03}" type="presOf" srcId="{6C873506-D5D0-D249-A1EC-BBDF9F9E09C3}" destId="{E04D9182-5AC3-DE49-89FB-9C25FA32896F}" srcOrd="0" destOrd="0" presId="urn:microsoft.com/office/officeart/2005/8/layout/radial1"/>
    <dgm:cxn modelId="{7215C73D-5463-CC4E-8B69-335B30D96613}" type="presOf" srcId="{D2429B63-61FA-784F-AAC1-54282354DC2B}" destId="{1C8668DA-A68B-C044-87D3-356184A9B971}" srcOrd="0" destOrd="0" presId="urn:microsoft.com/office/officeart/2005/8/layout/radial1"/>
    <dgm:cxn modelId="{C79F573F-5A30-3440-A05D-E3B723151B53}" srcId="{6C873506-D5D0-D249-A1EC-BBDF9F9E09C3}" destId="{18E9EF72-D0B4-DA47-947E-6B6B61760FF5}" srcOrd="1" destOrd="0" parTransId="{B434DFF2-BE22-6342-868D-A2B5D77BD342}" sibTransId="{85391914-CE0D-2746-96F4-EA2FC2BE650B}"/>
    <dgm:cxn modelId="{F5DA6246-D6D2-5149-A3BC-0C6BFD224CA5}" type="presOf" srcId="{F85961A3-E63F-9243-87F8-B4A8FFA8B12E}" destId="{B0AF2A9D-1C24-AE49-A7EE-5ED423E29A13}" srcOrd="0" destOrd="0" presId="urn:microsoft.com/office/officeart/2005/8/layout/radial1"/>
    <dgm:cxn modelId="{AC1D3F52-1BA6-194E-AFD7-2BB66778E5FA}" type="presOf" srcId="{9BB12641-EEAF-DF44-8E57-A7301BBE5977}" destId="{84D3E065-A2A2-1E4E-8018-EDDB34D428D1}" srcOrd="1" destOrd="0" presId="urn:microsoft.com/office/officeart/2005/8/layout/radial1"/>
    <dgm:cxn modelId="{DE914655-116A-DF47-94B0-5227097DB556}" type="presOf" srcId="{155D00C1-5ACC-EE40-8EEB-11AC93594683}" destId="{E5CA4294-E89D-FB4F-8B1A-B42EA5335893}" srcOrd="0" destOrd="0" presId="urn:microsoft.com/office/officeart/2005/8/layout/radial1"/>
    <dgm:cxn modelId="{0636D25F-653D-F949-AAD1-5756B8616564}" type="presOf" srcId="{B434DFF2-BE22-6342-868D-A2B5D77BD342}" destId="{00ECC3F7-BCA3-774E-8201-157D2E06C14B}" srcOrd="1" destOrd="0" presId="urn:microsoft.com/office/officeart/2005/8/layout/radial1"/>
    <dgm:cxn modelId="{8FFCBD69-E809-B249-A433-3B964E26EFC5}" type="presOf" srcId="{A88CD81D-3BBA-E54C-8E08-D2AAF23C6A53}" destId="{60C26EFC-2A9C-674A-A9F9-AD19B87D15BC}" srcOrd="0" destOrd="0" presId="urn:microsoft.com/office/officeart/2005/8/layout/radial1"/>
    <dgm:cxn modelId="{EAA0236A-839B-964D-B6B8-B3BA2EE00190}" type="presOf" srcId="{18E9EF72-D0B4-DA47-947E-6B6B61760FF5}" destId="{DC715414-DB2A-374F-87A1-033E31A5AA25}" srcOrd="0" destOrd="0" presId="urn:microsoft.com/office/officeart/2005/8/layout/radial1"/>
    <dgm:cxn modelId="{665193BB-4144-FC4C-AA9F-49ED1C532836}" srcId="{155D00C1-5ACC-EE40-8EEB-11AC93594683}" destId="{6C873506-D5D0-D249-A1EC-BBDF9F9E09C3}" srcOrd="0" destOrd="0" parTransId="{B98382E1-36F4-3442-9D83-0417C04549CB}" sibTransId="{5F1075DE-1749-F946-94F9-64FA81A775D5}"/>
    <dgm:cxn modelId="{44E05EBF-EDD2-2541-96FC-78362C25896E}" type="presOf" srcId="{C9D6FD85-2B86-EE40-B4E6-8CFBD829217B}" destId="{E0E3E992-F7C4-E040-B8DD-2BF67942F8DD}" srcOrd="0" destOrd="0" presId="urn:microsoft.com/office/officeart/2005/8/layout/radial1"/>
    <dgm:cxn modelId="{48D000C4-2C9E-F941-9331-A90CFAE9DC87}" srcId="{6C873506-D5D0-D249-A1EC-BBDF9F9E09C3}" destId="{F85961A3-E63F-9243-87F8-B4A8FFA8B12E}" srcOrd="2" destOrd="0" parTransId="{9BB12641-EEAF-DF44-8E57-A7301BBE5977}" sibTransId="{661893ED-51B8-AB4A-920D-4872F57D9E6D}"/>
    <dgm:cxn modelId="{CDC321C7-D062-F342-927B-63703D454BB5}" type="presOf" srcId="{A88CD81D-3BBA-E54C-8E08-D2AAF23C6A53}" destId="{4D8CCEE0-3185-5249-8749-1E03B1084C0E}" srcOrd="1" destOrd="0" presId="urn:microsoft.com/office/officeart/2005/8/layout/radial1"/>
    <dgm:cxn modelId="{4976B1C8-A432-E44B-92E4-2B016A6E13C3}" type="presOf" srcId="{404E3AC3-8A32-6941-9F9C-87F01A039C7B}" destId="{89ACBA4A-C2F6-8E4D-B105-8DC988AE5449}" srcOrd="0" destOrd="0" presId="urn:microsoft.com/office/officeart/2005/8/layout/radial1"/>
    <dgm:cxn modelId="{E01C76CB-B888-714E-9F71-B75C46A49B7E}" type="presOf" srcId="{404E3AC3-8A32-6941-9F9C-87F01A039C7B}" destId="{430BF9E4-1B2E-6C48-9961-9F1D25276E13}" srcOrd="1" destOrd="0" presId="urn:microsoft.com/office/officeart/2005/8/layout/radial1"/>
    <dgm:cxn modelId="{983CD1D8-5DE3-D642-8526-A0E556101BF8}" type="presOf" srcId="{D8DE04D3-DE79-6E41-9D3D-C3A47082D353}" destId="{D12B16CF-485A-4B4F-AE78-16FEDBC88A83}" srcOrd="1" destOrd="0" presId="urn:microsoft.com/office/officeart/2005/8/layout/radial1"/>
    <dgm:cxn modelId="{ABC245E4-C280-CA45-923B-64713BA61CAA}" type="presOf" srcId="{5BEEA1B3-3123-6F4D-91A1-DC7566BCC67E}" destId="{6C42DBAF-C427-5F4F-8156-3E28359323C4}" srcOrd="0" destOrd="0" presId="urn:microsoft.com/office/officeart/2005/8/layout/radial1"/>
    <dgm:cxn modelId="{4B5167E6-8CC2-7140-8ABF-B9BE83CAC297}" type="presOf" srcId="{D8DE04D3-DE79-6E41-9D3D-C3A47082D353}" destId="{57486FC0-4A43-B54D-8737-17082C7ED3C8}" srcOrd="0" destOrd="0" presId="urn:microsoft.com/office/officeart/2005/8/layout/radial1"/>
    <dgm:cxn modelId="{6E5C9FEF-DF18-0F42-8E57-826F6312C184}" srcId="{6C873506-D5D0-D249-A1EC-BBDF9F9E09C3}" destId="{D2429B63-61FA-784F-AAC1-54282354DC2B}" srcOrd="3" destOrd="0" parTransId="{404E3AC3-8A32-6941-9F9C-87F01A039C7B}" sibTransId="{A29F3685-BA0E-7941-AF7D-D894FFBBE789}"/>
    <dgm:cxn modelId="{98C0AF7E-D6B4-9B4E-B038-2F376EBBDF89}" type="presParOf" srcId="{E5CA4294-E89D-FB4F-8B1A-B42EA5335893}" destId="{E04D9182-5AC3-DE49-89FB-9C25FA32896F}" srcOrd="0" destOrd="0" presId="urn:microsoft.com/office/officeart/2005/8/layout/radial1"/>
    <dgm:cxn modelId="{DEC42C8E-EFFC-3241-9D54-090F8DCF6952}" type="presParOf" srcId="{E5CA4294-E89D-FB4F-8B1A-B42EA5335893}" destId="{57486FC0-4A43-B54D-8737-17082C7ED3C8}" srcOrd="1" destOrd="0" presId="urn:microsoft.com/office/officeart/2005/8/layout/radial1"/>
    <dgm:cxn modelId="{F2B637EE-2934-D545-B73B-57918CD181F4}" type="presParOf" srcId="{57486FC0-4A43-B54D-8737-17082C7ED3C8}" destId="{D12B16CF-485A-4B4F-AE78-16FEDBC88A83}" srcOrd="0" destOrd="0" presId="urn:microsoft.com/office/officeart/2005/8/layout/radial1"/>
    <dgm:cxn modelId="{8455121C-CFF0-3047-89A8-741F36A3F3D8}" type="presParOf" srcId="{E5CA4294-E89D-FB4F-8B1A-B42EA5335893}" destId="{6C42DBAF-C427-5F4F-8156-3E28359323C4}" srcOrd="2" destOrd="0" presId="urn:microsoft.com/office/officeart/2005/8/layout/radial1"/>
    <dgm:cxn modelId="{86EA2B18-F992-B34B-A87F-7A31FEEADDE6}" type="presParOf" srcId="{E5CA4294-E89D-FB4F-8B1A-B42EA5335893}" destId="{4D38CD3D-1764-C14A-BF24-D17FE2071580}" srcOrd="3" destOrd="0" presId="urn:microsoft.com/office/officeart/2005/8/layout/radial1"/>
    <dgm:cxn modelId="{B26CBAB2-5A3E-684E-864F-588F80FE3482}" type="presParOf" srcId="{4D38CD3D-1764-C14A-BF24-D17FE2071580}" destId="{00ECC3F7-BCA3-774E-8201-157D2E06C14B}" srcOrd="0" destOrd="0" presId="urn:microsoft.com/office/officeart/2005/8/layout/radial1"/>
    <dgm:cxn modelId="{1496C464-91FC-3445-A24E-7DCD2CD583CB}" type="presParOf" srcId="{E5CA4294-E89D-FB4F-8B1A-B42EA5335893}" destId="{DC715414-DB2A-374F-87A1-033E31A5AA25}" srcOrd="4" destOrd="0" presId="urn:microsoft.com/office/officeart/2005/8/layout/radial1"/>
    <dgm:cxn modelId="{929C3124-C030-4C4E-9700-ACA4D3D13508}" type="presParOf" srcId="{E5CA4294-E89D-FB4F-8B1A-B42EA5335893}" destId="{7796E400-1157-DD4B-B124-B494BD332703}" srcOrd="5" destOrd="0" presId="urn:microsoft.com/office/officeart/2005/8/layout/radial1"/>
    <dgm:cxn modelId="{D89B6045-83A4-A741-B76A-AF88D568DEBF}" type="presParOf" srcId="{7796E400-1157-DD4B-B124-B494BD332703}" destId="{84D3E065-A2A2-1E4E-8018-EDDB34D428D1}" srcOrd="0" destOrd="0" presId="urn:microsoft.com/office/officeart/2005/8/layout/radial1"/>
    <dgm:cxn modelId="{0F279C13-3C59-6146-99A1-347419191F3D}" type="presParOf" srcId="{E5CA4294-E89D-FB4F-8B1A-B42EA5335893}" destId="{B0AF2A9D-1C24-AE49-A7EE-5ED423E29A13}" srcOrd="6" destOrd="0" presId="urn:microsoft.com/office/officeart/2005/8/layout/radial1"/>
    <dgm:cxn modelId="{5F17FBEE-40E7-0E4C-AD85-E76426AA1D86}" type="presParOf" srcId="{E5CA4294-E89D-FB4F-8B1A-B42EA5335893}" destId="{89ACBA4A-C2F6-8E4D-B105-8DC988AE5449}" srcOrd="7" destOrd="0" presId="urn:microsoft.com/office/officeart/2005/8/layout/radial1"/>
    <dgm:cxn modelId="{208FA744-9331-ED4D-A6E9-D548793E27BA}" type="presParOf" srcId="{89ACBA4A-C2F6-8E4D-B105-8DC988AE5449}" destId="{430BF9E4-1B2E-6C48-9961-9F1D25276E13}" srcOrd="0" destOrd="0" presId="urn:microsoft.com/office/officeart/2005/8/layout/radial1"/>
    <dgm:cxn modelId="{3E508340-7AE4-AD46-8559-AFC8566E9DA6}" type="presParOf" srcId="{E5CA4294-E89D-FB4F-8B1A-B42EA5335893}" destId="{1C8668DA-A68B-C044-87D3-356184A9B971}" srcOrd="8" destOrd="0" presId="urn:microsoft.com/office/officeart/2005/8/layout/radial1"/>
    <dgm:cxn modelId="{22B01C8E-F42C-5041-AECC-6917E60C0B6B}" type="presParOf" srcId="{E5CA4294-E89D-FB4F-8B1A-B42EA5335893}" destId="{60C26EFC-2A9C-674A-A9F9-AD19B87D15BC}" srcOrd="9" destOrd="0" presId="urn:microsoft.com/office/officeart/2005/8/layout/radial1"/>
    <dgm:cxn modelId="{36CC8BEF-45D0-1B41-A3C7-7927595B87EA}" type="presParOf" srcId="{60C26EFC-2A9C-674A-A9F9-AD19B87D15BC}" destId="{4D8CCEE0-3185-5249-8749-1E03B1084C0E}" srcOrd="0" destOrd="0" presId="urn:microsoft.com/office/officeart/2005/8/layout/radial1"/>
    <dgm:cxn modelId="{98B52E4C-8A2E-F140-9F5D-9061D528FB32}" type="presParOf" srcId="{E5CA4294-E89D-FB4F-8B1A-B42EA5335893}" destId="{E0E3E992-F7C4-E040-B8DD-2BF67942F8DD}" srcOrd="10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6AA0BC-ABCE-4832-AFB1-4F2AAE52DEE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3544377-F348-4F4E-9D4D-5E117C1690C4}">
      <dgm:prSet/>
      <dgm:spPr/>
      <dgm:t>
        <a:bodyPr/>
        <a:lstStyle/>
        <a:p>
          <a:r>
            <a:rPr lang="en-US"/>
            <a:t>Proteger la salud financiera del negocio</a:t>
          </a:r>
        </a:p>
      </dgm:t>
    </dgm:pt>
    <dgm:pt modelId="{04AC1DD3-01B6-4088-8C09-C13E26494CF0}" type="parTrans" cxnId="{96C45DFD-D1DA-4872-8867-165085B47361}">
      <dgm:prSet/>
      <dgm:spPr/>
      <dgm:t>
        <a:bodyPr/>
        <a:lstStyle/>
        <a:p>
          <a:endParaRPr lang="en-US"/>
        </a:p>
      </dgm:t>
    </dgm:pt>
    <dgm:pt modelId="{DB02AD10-4178-4CFC-9758-C8947A5E09B3}" type="sibTrans" cxnId="{96C45DFD-D1DA-4872-8867-165085B47361}">
      <dgm:prSet/>
      <dgm:spPr/>
      <dgm:t>
        <a:bodyPr/>
        <a:lstStyle/>
        <a:p>
          <a:endParaRPr lang="en-US"/>
        </a:p>
      </dgm:t>
    </dgm:pt>
    <dgm:pt modelId="{70D70937-EB2E-44A9-977A-27DB6B4BD713}">
      <dgm:prSet/>
      <dgm:spPr/>
      <dgm:t>
        <a:bodyPr/>
        <a:lstStyle/>
        <a:p>
          <a:r>
            <a:rPr lang="en-US"/>
            <a:t>Proteger la reputación</a:t>
          </a:r>
        </a:p>
      </dgm:t>
    </dgm:pt>
    <dgm:pt modelId="{2CBF9D98-4459-47DD-9FAA-7E61761A0E9E}" type="parTrans" cxnId="{69A337EC-AA21-492A-B08F-91DDC378DC59}">
      <dgm:prSet/>
      <dgm:spPr/>
      <dgm:t>
        <a:bodyPr/>
        <a:lstStyle/>
        <a:p>
          <a:endParaRPr lang="en-US"/>
        </a:p>
      </dgm:t>
    </dgm:pt>
    <dgm:pt modelId="{474F2D51-0F22-4BCE-A3D8-42CF5AFA3906}" type="sibTrans" cxnId="{69A337EC-AA21-492A-B08F-91DDC378DC59}">
      <dgm:prSet/>
      <dgm:spPr/>
      <dgm:t>
        <a:bodyPr/>
        <a:lstStyle/>
        <a:p>
          <a:endParaRPr lang="en-US"/>
        </a:p>
      </dgm:t>
    </dgm:pt>
    <dgm:pt modelId="{8FE33741-778B-49F4-A9DB-AD77BD9E2DDF}">
      <dgm:prSet/>
      <dgm:spPr/>
      <dgm:t>
        <a:bodyPr/>
        <a:lstStyle/>
        <a:p>
          <a:r>
            <a:rPr lang="en-US"/>
            <a:t>Mejorar la eficiencia operativa</a:t>
          </a:r>
        </a:p>
      </dgm:t>
    </dgm:pt>
    <dgm:pt modelId="{332C7CB0-8E4B-47EB-8428-AAD87C8A8F33}" type="parTrans" cxnId="{8AF2E6F2-2CCD-4B27-A6E1-236458726CFD}">
      <dgm:prSet/>
      <dgm:spPr/>
      <dgm:t>
        <a:bodyPr/>
        <a:lstStyle/>
        <a:p>
          <a:endParaRPr lang="en-US"/>
        </a:p>
      </dgm:t>
    </dgm:pt>
    <dgm:pt modelId="{BC2D517A-D00C-460B-8A17-0F44001E3AD4}" type="sibTrans" cxnId="{8AF2E6F2-2CCD-4B27-A6E1-236458726CFD}">
      <dgm:prSet/>
      <dgm:spPr/>
      <dgm:t>
        <a:bodyPr/>
        <a:lstStyle/>
        <a:p>
          <a:endParaRPr lang="en-US"/>
        </a:p>
      </dgm:t>
    </dgm:pt>
    <dgm:pt modelId="{BA41F471-6484-4047-9E2C-1E718875779E}">
      <dgm:prSet/>
      <dgm:spPr/>
      <dgm:t>
        <a:bodyPr/>
        <a:lstStyle/>
        <a:p>
          <a:r>
            <a:rPr lang="en-US"/>
            <a:t>Atraer inversionistas</a:t>
          </a:r>
        </a:p>
      </dgm:t>
    </dgm:pt>
    <dgm:pt modelId="{EF809AF7-F65E-448A-9CBA-380BD52524BD}" type="parTrans" cxnId="{D9C36B96-E8B2-4936-9BDE-6B162E84E68F}">
      <dgm:prSet/>
      <dgm:spPr/>
      <dgm:t>
        <a:bodyPr/>
        <a:lstStyle/>
        <a:p>
          <a:endParaRPr lang="en-US"/>
        </a:p>
      </dgm:t>
    </dgm:pt>
    <dgm:pt modelId="{6776761A-1848-42F9-90EB-E30D639DA312}" type="sibTrans" cxnId="{D9C36B96-E8B2-4936-9BDE-6B162E84E68F}">
      <dgm:prSet/>
      <dgm:spPr/>
      <dgm:t>
        <a:bodyPr/>
        <a:lstStyle/>
        <a:p>
          <a:endParaRPr lang="en-US"/>
        </a:p>
      </dgm:t>
    </dgm:pt>
    <dgm:pt modelId="{B17D0234-974E-49AB-A16B-E7E991B09A52}">
      <dgm:prSet/>
      <dgm:spPr/>
      <dgm:t>
        <a:bodyPr/>
        <a:lstStyle/>
        <a:p>
          <a:r>
            <a:rPr lang="en-US"/>
            <a:t>Proteger información confidencial</a:t>
          </a:r>
        </a:p>
      </dgm:t>
    </dgm:pt>
    <dgm:pt modelId="{D81DC81A-5872-49F9-B165-8432CC30DDF9}" type="parTrans" cxnId="{19DA3C50-7816-4E55-BD15-A1FAD6F1BF33}">
      <dgm:prSet/>
      <dgm:spPr/>
      <dgm:t>
        <a:bodyPr/>
        <a:lstStyle/>
        <a:p>
          <a:endParaRPr lang="en-US"/>
        </a:p>
      </dgm:t>
    </dgm:pt>
    <dgm:pt modelId="{E2759784-BD86-48B2-A328-72C360EB1FAE}" type="sibTrans" cxnId="{19DA3C50-7816-4E55-BD15-A1FAD6F1BF33}">
      <dgm:prSet/>
      <dgm:spPr/>
      <dgm:t>
        <a:bodyPr/>
        <a:lstStyle/>
        <a:p>
          <a:endParaRPr lang="en-US"/>
        </a:p>
      </dgm:t>
    </dgm:pt>
    <dgm:pt modelId="{EA76900F-332E-4F76-B8F9-686E3DA23C12}">
      <dgm:prSet/>
      <dgm:spPr/>
      <dgm:t>
        <a:bodyPr/>
        <a:lstStyle/>
        <a:p>
          <a:r>
            <a:rPr lang="en-US"/>
            <a:t>Ahorrar tiempo, dinero y estrés</a:t>
          </a:r>
        </a:p>
      </dgm:t>
    </dgm:pt>
    <dgm:pt modelId="{207CBAA8-B724-48C0-BBC6-637F014DFB58}" type="parTrans" cxnId="{60689491-33A1-4C8C-AAC5-84862A57F53D}">
      <dgm:prSet/>
      <dgm:spPr/>
      <dgm:t>
        <a:bodyPr/>
        <a:lstStyle/>
        <a:p>
          <a:endParaRPr lang="en-US"/>
        </a:p>
      </dgm:t>
    </dgm:pt>
    <dgm:pt modelId="{277EFFE1-C632-439F-BAD4-7E88177B2061}" type="sibTrans" cxnId="{60689491-33A1-4C8C-AAC5-84862A57F53D}">
      <dgm:prSet/>
      <dgm:spPr/>
      <dgm:t>
        <a:bodyPr/>
        <a:lstStyle/>
        <a:p>
          <a:endParaRPr lang="en-US"/>
        </a:p>
      </dgm:t>
    </dgm:pt>
    <dgm:pt modelId="{5981D45F-85E0-6B4B-8E56-206474C7128B}" type="pres">
      <dgm:prSet presAssocID="{136AA0BC-ABCE-4832-AFB1-4F2AAE52DEEB}" presName="vert0" presStyleCnt="0">
        <dgm:presLayoutVars>
          <dgm:dir/>
          <dgm:animOne val="branch"/>
          <dgm:animLvl val="lvl"/>
        </dgm:presLayoutVars>
      </dgm:prSet>
      <dgm:spPr/>
    </dgm:pt>
    <dgm:pt modelId="{CCA19EF8-EDE1-7443-95C9-C7D25AF1D234}" type="pres">
      <dgm:prSet presAssocID="{03544377-F348-4F4E-9D4D-5E117C1690C4}" presName="thickLine" presStyleLbl="alignNode1" presStyleIdx="0" presStyleCnt="6"/>
      <dgm:spPr/>
    </dgm:pt>
    <dgm:pt modelId="{7A45F78E-7E38-C94C-8892-49AA4360627A}" type="pres">
      <dgm:prSet presAssocID="{03544377-F348-4F4E-9D4D-5E117C1690C4}" presName="horz1" presStyleCnt="0"/>
      <dgm:spPr/>
    </dgm:pt>
    <dgm:pt modelId="{94BE3194-CF60-9B42-B63C-3FCFC2FD0862}" type="pres">
      <dgm:prSet presAssocID="{03544377-F348-4F4E-9D4D-5E117C1690C4}" presName="tx1" presStyleLbl="revTx" presStyleIdx="0" presStyleCnt="6"/>
      <dgm:spPr/>
    </dgm:pt>
    <dgm:pt modelId="{DF8B75ED-7F85-7843-B36E-4E59FBB6CA18}" type="pres">
      <dgm:prSet presAssocID="{03544377-F348-4F4E-9D4D-5E117C1690C4}" presName="vert1" presStyleCnt="0"/>
      <dgm:spPr/>
    </dgm:pt>
    <dgm:pt modelId="{9ADCDAA7-7ACE-1547-A49A-597E89A279A4}" type="pres">
      <dgm:prSet presAssocID="{70D70937-EB2E-44A9-977A-27DB6B4BD713}" presName="thickLine" presStyleLbl="alignNode1" presStyleIdx="1" presStyleCnt="6"/>
      <dgm:spPr/>
    </dgm:pt>
    <dgm:pt modelId="{BD11259E-7DFC-8746-8D39-CD2017FD3823}" type="pres">
      <dgm:prSet presAssocID="{70D70937-EB2E-44A9-977A-27DB6B4BD713}" presName="horz1" presStyleCnt="0"/>
      <dgm:spPr/>
    </dgm:pt>
    <dgm:pt modelId="{CED0226B-0814-1147-997F-C3CD68990231}" type="pres">
      <dgm:prSet presAssocID="{70D70937-EB2E-44A9-977A-27DB6B4BD713}" presName="tx1" presStyleLbl="revTx" presStyleIdx="1" presStyleCnt="6"/>
      <dgm:spPr/>
    </dgm:pt>
    <dgm:pt modelId="{70495838-890B-6D4C-BC5B-D6F8F32A3E05}" type="pres">
      <dgm:prSet presAssocID="{70D70937-EB2E-44A9-977A-27DB6B4BD713}" presName="vert1" presStyleCnt="0"/>
      <dgm:spPr/>
    </dgm:pt>
    <dgm:pt modelId="{C42742C1-C2FC-034A-83E8-CFEF92ECA41C}" type="pres">
      <dgm:prSet presAssocID="{8FE33741-778B-49F4-A9DB-AD77BD9E2DDF}" presName="thickLine" presStyleLbl="alignNode1" presStyleIdx="2" presStyleCnt="6"/>
      <dgm:spPr/>
    </dgm:pt>
    <dgm:pt modelId="{89AF9360-3AC3-6B41-9451-F5DA32B414D6}" type="pres">
      <dgm:prSet presAssocID="{8FE33741-778B-49F4-A9DB-AD77BD9E2DDF}" presName="horz1" presStyleCnt="0"/>
      <dgm:spPr/>
    </dgm:pt>
    <dgm:pt modelId="{84F79EB7-8029-9F46-A7B2-648B59F5FEC2}" type="pres">
      <dgm:prSet presAssocID="{8FE33741-778B-49F4-A9DB-AD77BD9E2DDF}" presName="tx1" presStyleLbl="revTx" presStyleIdx="2" presStyleCnt="6"/>
      <dgm:spPr/>
    </dgm:pt>
    <dgm:pt modelId="{669BC4C3-84CD-574F-BF30-2DF99431AECA}" type="pres">
      <dgm:prSet presAssocID="{8FE33741-778B-49F4-A9DB-AD77BD9E2DDF}" presName="vert1" presStyleCnt="0"/>
      <dgm:spPr/>
    </dgm:pt>
    <dgm:pt modelId="{CABC444A-E7E7-9F49-B995-01DFE3E263AD}" type="pres">
      <dgm:prSet presAssocID="{BA41F471-6484-4047-9E2C-1E718875779E}" presName="thickLine" presStyleLbl="alignNode1" presStyleIdx="3" presStyleCnt="6"/>
      <dgm:spPr/>
    </dgm:pt>
    <dgm:pt modelId="{886A5201-939F-5B4B-8FF6-C1A2613C6C34}" type="pres">
      <dgm:prSet presAssocID="{BA41F471-6484-4047-9E2C-1E718875779E}" presName="horz1" presStyleCnt="0"/>
      <dgm:spPr/>
    </dgm:pt>
    <dgm:pt modelId="{9FE915B1-6127-8E4E-ABC2-0E996E353430}" type="pres">
      <dgm:prSet presAssocID="{BA41F471-6484-4047-9E2C-1E718875779E}" presName="tx1" presStyleLbl="revTx" presStyleIdx="3" presStyleCnt="6"/>
      <dgm:spPr/>
    </dgm:pt>
    <dgm:pt modelId="{6C3AF242-25E3-304E-99EB-7FA3E8E7F236}" type="pres">
      <dgm:prSet presAssocID="{BA41F471-6484-4047-9E2C-1E718875779E}" presName="vert1" presStyleCnt="0"/>
      <dgm:spPr/>
    </dgm:pt>
    <dgm:pt modelId="{9AD1E880-6CA0-2A4A-9FBE-DB21290AC78B}" type="pres">
      <dgm:prSet presAssocID="{B17D0234-974E-49AB-A16B-E7E991B09A52}" presName="thickLine" presStyleLbl="alignNode1" presStyleIdx="4" presStyleCnt="6"/>
      <dgm:spPr/>
    </dgm:pt>
    <dgm:pt modelId="{D5B9D4A7-71C7-5648-8131-D6A454B30FBA}" type="pres">
      <dgm:prSet presAssocID="{B17D0234-974E-49AB-A16B-E7E991B09A52}" presName="horz1" presStyleCnt="0"/>
      <dgm:spPr/>
    </dgm:pt>
    <dgm:pt modelId="{64187723-CE59-2943-8C69-BA5C23E7FF12}" type="pres">
      <dgm:prSet presAssocID="{B17D0234-974E-49AB-A16B-E7E991B09A52}" presName="tx1" presStyleLbl="revTx" presStyleIdx="4" presStyleCnt="6"/>
      <dgm:spPr/>
    </dgm:pt>
    <dgm:pt modelId="{6DBD3F93-5354-074E-BF07-D024F596B180}" type="pres">
      <dgm:prSet presAssocID="{B17D0234-974E-49AB-A16B-E7E991B09A52}" presName="vert1" presStyleCnt="0"/>
      <dgm:spPr/>
    </dgm:pt>
    <dgm:pt modelId="{44778D97-993A-8041-9C63-CC3EDC4977B1}" type="pres">
      <dgm:prSet presAssocID="{EA76900F-332E-4F76-B8F9-686E3DA23C12}" presName="thickLine" presStyleLbl="alignNode1" presStyleIdx="5" presStyleCnt="6"/>
      <dgm:spPr/>
    </dgm:pt>
    <dgm:pt modelId="{10671C1B-63FF-924C-BB4E-C9281EC55940}" type="pres">
      <dgm:prSet presAssocID="{EA76900F-332E-4F76-B8F9-686E3DA23C12}" presName="horz1" presStyleCnt="0"/>
      <dgm:spPr/>
    </dgm:pt>
    <dgm:pt modelId="{189608B0-C6BC-7A49-9657-6C47BE0B07E7}" type="pres">
      <dgm:prSet presAssocID="{EA76900F-332E-4F76-B8F9-686E3DA23C12}" presName="tx1" presStyleLbl="revTx" presStyleIdx="5" presStyleCnt="6"/>
      <dgm:spPr/>
    </dgm:pt>
    <dgm:pt modelId="{47868D32-EABA-844A-91CF-D3283148FCD1}" type="pres">
      <dgm:prSet presAssocID="{EA76900F-332E-4F76-B8F9-686E3DA23C12}" presName="vert1" presStyleCnt="0"/>
      <dgm:spPr/>
    </dgm:pt>
  </dgm:ptLst>
  <dgm:cxnLst>
    <dgm:cxn modelId="{7CE8C300-72D7-744B-AC0D-730729FC9CEF}" type="presOf" srcId="{03544377-F348-4F4E-9D4D-5E117C1690C4}" destId="{94BE3194-CF60-9B42-B63C-3FCFC2FD0862}" srcOrd="0" destOrd="0" presId="urn:microsoft.com/office/officeart/2008/layout/LinedList"/>
    <dgm:cxn modelId="{80688B19-25BC-4741-B7CC-83CD246BC32A}" type="presOf" srcId="{BA41F471-6484-4047-9E2C-1E718875779E}" destId="{9FE915B1-6127-8E4E-ABC2-0E996E353430}" srcOrd="0" destOrd="0" presId="urn:microsoft.com/office/officeart/2008/layout/LinedList"/>
    <dgm:cxn modelId="{CDBAE632-9904-8C41-9C34-C20BB46186A2}" type="presOf" srcId="{8FE33741-778B-49F4-A9DB-AD77BD9E2DDF}" destId="{84F79EB7-8029-9F46-A7B2-648B59F5FEC2}" srcOrd="0" destOrd="0" presId="urn:microsoft.com/office/officeart/2008/layout/LinedList"/>
    <dgm:cxn modelId="{CD063445-59F1-9E4E-80D8-537D534FC7C3}" type="presOf" srcId="{EA76900F-332E-4F76-B8F9-686E3DA23C12}" destId="{189608B0-C6BC-7A49-9657-6C47BE0B07E7}" srcOrd="0" destOrd="0" presId="urn:microsoft.com/office/officeart/2008/layout/LinedList"/>
    <dgm:cxn modelId="{19DA3C50-7816-4E55-BD15-A1FAD6F1BF33}" srcId="{136AA0BC-ABCE-4832-AFB1-4F2AAE52DEEB}" destId="{B17D0234-974E-49AB-A16B-E7E991B09A52}" srcOrd="4" destOrd="0" parTransId="{D81DC81A-5872-49F9-B165-8432CC30DDF9}" sibTransId="{E2759784-BD86-48B2-A328-72C360EB1FAE}"/>
    <dgm:cxn modelId="{4733BF57-8A53-A44D-985D-C6C6E8F0B617}" type="presOf" srcId="{136AA0BC-ABCE-4832-AFB1-4F2AAE52DEEB}" destId="{5981D45F-85E0-6B4B-8E56-206474C7128B}" srcOrd="0" destOrd="0" presId="urn:microsoft.com/office/officeart/2008/layout/LinedList"/>
    <dgm:cxn modelId="{8049C57A-D211-3349-AC95-0E0E2C4904F5}" type="presOf" srcId="{B17D0234-974E-49AB-A16B-E7E991B09A52}" destId="{64187723-CE59-2943-8C69-BA5C23E7FF12}" srcOrd="0" destOrd="0" presId="urn:microsoft.com/office/officeart/2008/layout/LinedList"/>
    <dgm:cxn modelId="{60689491-33A1-4C8C-AAC5-84862A57F53D}" srcId="{136AA0BC-ABCE-4832-AFB1-4F2AAE52DEEB}" destId="{EA76900F-332E-4F76-B8F9-686E3DA23C12}" srcOrd="5" destOrd="0" parTransId="{207CBAA8-B724-48C0-BBC6-637F014DFB58}" sibTransId="{277EFFE1-C632-439F-BAD4-7E88177B2061}"/>
    <dgm:cxn modelId="{D9C36B96-E8B2-4936-9BDE-6B162E84E68F}" srcId="{136AA0BC-ABCE-4832-AFB1-4F2AAE52DEEB}" destId="{BA41F471-6484-4047-9E2C-1E718875779E}" srcOrd="3" destOrd="0" parTransId="{EF809AF7-F65E-448A-9CBA-380BD52524BD}" sibTransId="{6776761A-1848-42F9-90EB-E30D639DA312}"/>
    <dgm:cxn modelId="{C2F9F4EB-6039-CC45-8701-926B5D154977}" type="presOf" srcId="{70D70937-EB2E-44A9-977A-27DB6B4BD713}" destId="{CED0226B-0814-1147-997F-C3CD68990231}" srcOrd="0" destOrd="0" presId="urn:microsoft.com/office/officeart/2008/layout/LinedList"/>
    <dgm:cxn modelId="{69A337EC-AA21-492A-B08F-91DDC378DC59}" srcId="{136AA0BC-ABCE-4832-AFB1-4F2AAE52DEEB}" destId="{70D70937-EB2E-44A9-977A-27DB6B4BD713}" srcOrd="1" destOrd="0" parTransId="{2CBF9D98-4459-47DD-9FAA-7E61761A0E9E}" sibTransId="{474F2D51-0F22-4BCE-A3D8-42CF5AFA3906}"/>
    <dgm:cxn modelId="{8AF2E6F2-2CCD-4B27-A6E1-236458726CFD}" srcId="{136AA0BC-ABCE-4832-AFB1-4F2AAE52DEEB}" destId="{8FE33741-778B-49F4-A9DB-AD77BD9E2DDF}" srcOrd="2" destOrd="0" parTransId="{332C7CB0-8E4B-47EB-8428-AAD87C8A8F33}" sibTransId="{BC2D517A-D00C-460B-8A17-0F44001E3AD4}"/>
    <dgm:cxn modelId="{96C45DFD-D1DA-4872-8867-165085B47361}" srcId="{136AA0BC-ABCE-4832-AFB1-4F2AAE52DEEB}" destId="{03544377-F348-4F4E-9D4D-5E117C1690C4}" srcOrd="0" destOrd="0" parTransId="{04AC1DD3-01B6-4088-8C09-C13E26494CF0}" sibTransId="{DB02AD10-4178-4CFC-9758-C8947A5E09B3}"/>
    <dgm:cxn modelId="{0820D801-E474-E344-BE96-70544BD8C833}" type="presParOf" srcId="{5981D45F-85E0-6B4B-8E56-206474C7128B}" destId="{CCA19EF8-EDE1-7443-95C9-C7D25AF1D234}" srcOrd="0" destOrd="0" presId="urn:microsoft.com/office/officeart/2008/layout/LinedList"/>
    <dgm:cxn modelId="{DBB2D607-3A6F-C347-BAB3-BAA0F9A6FE2A}" type="presParOf" srcId="{5981D45F-85E0-6B4B-8E56-206474C7128B}" destId="{7A45F78E-7E38-C94C-8892-49AA4360627A}" srcOrd="1" destOrd="0" presId="urn:microsoft.com/office/officeart/2008/layout/LinedList"/>
    <dgm:cxn modelId="{74523B22-CFF5-2842-BB2A-087A224BAD75}" type="presParOf" srcId="{7A45F78E-7E38-C94C-8892-49AA4360627A}" destId="{94BE3194-CF60-9B42-B63C-3FCFC2FD0862}" srcOrd="0" destOrd="0" presId="urn:microsoft.com/office/officeart/2008/layout/LinedList"/>
    <dgm:cxn modelId="{DA9739AA-51BF-FE46-A936-9837D1B6AE68}" type="presParOf" srcId="{7A45F78E-7E38-C94C-8892-49AA4360627A}" destId="{DF8B75ED-7F85-7843-B36E-4E59FBB6CA18}" srcOrd="1" destOrd="0" presId="urn:microsoft.com/office/officeart/2008/layout/LinedList"/>
    <dgm:cxn modelId="{EF37EB80-F56C-6248-8B8E-D77C08550C9B}" type="presParOf" srcId="{5981D45F-85E0-6B4B-8E56-206474C7128B}" destId="{9ADCDAA7-7ACE-1547-A49A-597E89A279A4}" srcOrd="2" destOrd="0" presId="urn:microsoft.com/office/officeart/2008/layout/LinedList"/>
    <dgm:cxn modelId="{C06F1C9B-5ACC-1D4F-9009-52A5F6E24ADA}" type="presParOf" srcId="{5981D45F-85E0-6B4B-8E56-206474C7128B}" destId="{BD11259E-7DFC-8746-8D39-CD2017FD3823}" srcOrd="3" destOrd="0" presId="urn:microsoft.com/office/officeart/2008/layout/LinedList"/>
    <dgm:cxn modelId="{D49A1CE3-F907-D34C-A7EE-A710FD7E22D3}" type="presParOf" srcId="{BD11259E-7DFC-8746-8D39-CD2017FD3823}" destId="{CED0226B-0814-1147-997F-C3CD68990231}" srcOrd="0" destOrd="0" presId="urn:microsoft.com/office/officeart/2008/layout/LinedList"/>
    <dgm:cxn modelId="{61FD2DE7-7B2B-8D43-9950-602AB2FD0E45}" type="presParOf" srcId="{BD11259E-7DFC-8746-8D39-CD2017FD3823}" destId="{70495838-890B-6D4C-BC5B-D6F8F32A3E05}" srcOrd="1" destOrd="0" presId="urn:microsoft.com/office/officeart/2008/layout/LinedList"/>
    <dgm:cxn modelId="{959F7616-3D4B-9E46-B70D-D717817A8BDE}" type="presParOf" srcId="{5981D45F-85E0-6B4B-8E56-206474C7128B}" destId="{C42742C1-C2FC-034A-83E8-CFEF92ECA41C}" srcOrd="4" destOrd="0" presId="urn:microsoft.com/office/officeart/2008/layout/LinedList"/>
    <dgm:cxn modelId="{34B36350-09F2-D048-93CE-E81711DBC162}" type="presParOf" srcId="{5981D45F-85E0-6B4B-8E56-206474C7128B}" destId="{89AF9360-3AC3-6B41-9451-F5DA32B414D6}" srcOrd="5" destOrd="0" presId="urn:microsoft.com/office/officeart/2008/layout/LinedList"/>
    <dgm:cxn modelId="{5F38689D-9B6D-6A49-84E7-E08909F1F75D}" type="presParOf" srcId="{89AF9360-3AC3-6B41-9451-F5DA32B414D6}" destId="{84F79EB7-8029-9F46-A7B2-648B59F5FEC2}" srcOrd="0" destOrd="0" presId="urn:microsoft.com/office/officeart/2008/layout/LinedList"/>
    <dgm:cxn modelId="{67F0AA59-3BF8-984A-8D01-BA6045BC06CA}" type="presParOf" srcId="{89AF9360-3AC3-6B41-9451-F5DA32B414D6}" destId="{669BC4C3-84CD-574F-BF30-2DF99431AECA}" srcOrd="1" destOrd="0" presId="urn:microsoft.com/office/officeart/2008/layout/LinedList"/>
    <dgm:cxn modelId="{D1A586ED-2345-6D4F-B57E-F5AD9F616AFC}" type="presParOf" srcId="{5981D45F-85E0-6B4B-8E56-206474C7128B}" destId="{CABC444A-E7E7-9F49-B995-01DFE3E263AD}" srcOrd="6" destOrd="0" presId="urn:microsoft.com/office/officeart/2008/layout/LinedList"/>
    <dgm:cxn modelId="{94CEAE86-3506-A647-9B01-F350613505ED}" type="presParOf" srcId="{5981D45F-85E0-6B4B-8E56-206474C7128B}" destId="{886A5201-939F-5B4B-8FF6-C1A2613C6C34}" srcOrd="7" destOrd="0" presId="urn:microsoft.com/office/officeart/2008/layout/LinedList"/>
    <dgm:cxn modelId="{7D56EFD2-F748-2F46-A064-518C238AC5A5}" type="presParOf" srcId="{886A5201-939F-5B4B-8FF6-C1A2613C6C34}" destId="{9FE915B1-6127-8E4E-ABC2-0E996E353430}" srcOrd="0" destOrd="0" presId="urn:microsoft.com/office/officeart/2008/layout/LinedList"/>
    <dgm:cxn modelId="{C4ACAE56-7973-4B44-98D6-81A57364738C}" type="presParOf" srcId="{886A5201-939F-5B4B-8FF6-C1A2613C6C34}" destId="{6C3AF242-25E3-304E-99EB-7FA3E8E7F236}" srcOrd="1" destOrd="0" presId="urn:microsoft.com/office/officeart/2008/layout/LinedList"/>
    <dgm:cxn modelId="{950596F4-2B6A-EA43-8C7D-F936392908A0}" type="presParOf" srcId="{5981D45F-85E0-6B4B-8E56-206474C7128B}" destId="{9AD1E880-6CA0-2A4A-9FBE-DB21290AC78B}" srcOrd="8" destOrd="0" presId="urn:microsoft.com/office/officeart/2008/layout/LinedList"/>
    <dgm:cxn modelId="{133ED0B1-2F1D-6645-9A3E-B3E1E5138385}" type="presParOf" srcId="{5981D45F-85E0-6B4B-8E56-206474C7128B}" destId="{D5B9D4A7-71C7-5648-8131-D6A454B30FBA}" srcOrd="9" destOrd="0" presId="urn:microsoft.com/office/officeart/2008/layout/LinedList"/>
    <dgm:cxn modelId="{77153CB8-33AE-6E41-BDFF-E75ED1199DEF}" type="presParOf" srcId="{D5B9D4A7-71C7-5648-8131-D6A454B30FBA}" destId="{64187723-CE59-2943-8C69-BA5C23E7FF12}" srcOrd="0" destOrd="0" presId="urn:microsoft.com/office/officeart/2008/layout/LinedList"/>
    <dgm:cxn modelId="{7226513F-5B6F-6B4A-9371-C3AB57BD73EB}" type="presParOf" srcId="{D5B9D4A7-71C7-5648-8131-D6A454B30FBA}" destId="{6DBD3F93-5354-074E-BF07-D024F596B180}" srcOrd="1" destOrd="0" presId="urn:microsoft.com/office/officeart/2008/layout/LinedList"/>
    <dgm:cxn modelId="{88BC7D98-EBB2-3940-8142-6A28984656F6}" type="presParOf" srcId="{5981D45F-85E0-6B4B-8E56-206474C7128B}" destId="{44778D97-993A-8041-9C63-CC3EDC4977B1}" srcOrd="10" destOrd="0" presId="urn:microsoft.com/office/officeart/2008/layout/LinedList"/>
    <dgm:cxn modelId="{1CFA16C0-BCB4-B446-8BDB-5B818FB954C7}" type="presParOf" srcId="{5981D45F-85E0-6B4B-8E56-206474C7128B}" destId="{10671C1B-63FF-924C-BB4E-C9281EC55940}" srcOrd="11" destOrd="0" presId="urn:microsoft.com/office/officeart/2008/layout/LinedList"/>
    <dgm:cxn modelId="{AF91546C-ECE1-2A47-80AB-BCAF03FADBFF}" type="presParOf" srcId="{10671C1B-63FF-924C-BB4E-C9281EC55940}" destId="{189608B0-C6BC-7A49-9657-6C47BE0B07E7}" srcOrd="0" destOrd="0" presId="urn:microsoft.com/office/officeart/2008/layout/LinedList"/>
    <dgm:cxn modelId="{67624E04-7E11-3C48-A7F2-60636C813ED7}" type="presParOf" srcId="{10671C1B-63FF-924C-BB4E-C9281EC55940}" destId="{47868D32-EABA-844A-91CF-D3283148FCD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A8E3A4-2427-4037-84D1-E7393F4317C0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2C01EEE-D312-463E-B483-BCF4FB8710E0}">
      <dgm:prSet/>
      <dgm:spPr/>
      <dgm:t>
        <a:bodyPr/>
        <a:lstStyle/>
        <a:p>
          <a:r>
            <a:rPr lang="en-US" dirty="0"/>
            <a:t>Revisa y </a:t>
          </a:r>
          <a:r>
            <a:rPr lang="en-US" dirty="0" err="1"/>
            <a:t>entiende</a:t>
          </a:r>
          <a:r>
            <a:rPr lang="en-US" dirty="0"/>
            <a:t> </a:t>
          </a:r>
          <a:r>
            <a:rPr lang="en-US" dirty="0" err="1"/>
            <a:t>los</a:t>
          </a:r>
          <a:r>
            <a:rPr lang="en-US" dirty="0"/>
            <a:t> </a:t>
          </a:r>
          <a:r>
            <a:rPr lang="en-US" dirty="0" err="1"/>
            <a:t>estados</a:t>
          </a:r>
          <a:r>
            <a:rPr lang="en-US" dirty="0"/>
            <a:t> </a:t>
          </a:r>
          <a:r>
            <a:rPr lang="en-US" dirty="0" err="1"/>
            <a:t>financieros</a:t>
          </a:r>
          <a:r>
            <a:rPr lang="en-US" dirty="0"/>
            <a:t>.</a:t>
          </a:r>
        </a:p>
      </dgm:t>
    </dgm:pt>
    <dgm:pt modelId="{F8786149-4E0B-4E8A-B3B6-E7AD0A7FE099}" type="parTrans" cxnId="{8DA8DD7D-C81A-44A7-943C-97C1A19C102A}">
      <dgm:prSet/>
      <dgm:spPr/>
      <dgm:t>
        <a:bodyPr/>
        <a:lstStyle/>
        <a:p>
          <a:endParaRPr lang="en-US"/>
        </a:p>
      </dgm:t>
    </dgm:pt>
    <dgm:pt modelId="{A60D20D8-AD71-401C-A869-21AE958C077B}" type="sibTrans" cxnId="{8DA8DD7D-C81A-44A7-943C-97C1A19C102A}">
      <dgm:prSet/>
      <dgm:spPr/>
      <dgm:t>
        <a:bodyPr/>
        <a:lstStyle/>
        <a:p>
          <a:endParaRPr lang="en-US"/>
        </a:p>
      </dgm:t>
    </dgm:pt>
    <dgm:pt modelId="{2C6627C5-A530-45B0-8AA1-D8F39F2D0950}">
      <dgm:prSet/>
      <dgm:spPr/>
      <dgm:t>
        <a:bodyPr/>
        <a:lstStyle/>
        <a:p>
          <a:r>
            <a:rPr lang="en-US" dirty="0"/>
            <a:t>Analiza e </a:t>
          </a:r>
          <a:r>
            <a:rPr lang="en-US" dirty="0" err="1"/>
            <a:t>investiga</a:t>
          </a:r>
          <a:r>
            <a:rPr lang="en-US" dirty="0"/>
            <a:t> </a:t>
          </a:r>
          <a:r>
            <a:rPr lang="en-US" dirty="0" err="1"/>
            <a:t>diferencias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tendencias</a:t>
          </a:r>
          <a:r>
            <a:rPr lang="en-US" dirty="0"/>
            <a:t>.</a:t>
          </a:r>
        </a:p>
      </dgm:t>
    </dgm:pt>
    <dgm:pt modelId="{5DA74D56-BF15-4031-9F7C-6FB61649088A}" type="parTrans" cxnId="{325AB513-F9BB-4BD7-9CAD-B4F17B4924C5}">
      <dgm:prSet/>
      <dgm:spPr/>
      <dgm:t>
        <a:bodyPr/>
        <a:lstStyle/>
        <a:p>
          <a:endParaRPr lang="en-US"/>
        </a:p>
      </dgm:t>
    </dgm:pt>
    <dgm:pt modelId="{55C7E121-6843-4DAF-B3DF-6031971D3F1C}" type="sibTrans" cxnId="{325AB513-F9BB-4BD7-9CAD-B4F17B4924C5}">
      <dgm:prSet/>
      <dgm:spPr/>
      <dgm:t>
        <a:bodyPr/>
        <a:lstStyle/>
        <a:p>
          <a:endParaRPr lang="en-US"/>
        </a:p>
      </dgm:t>
    </dgm:pt>
    <dgm:pt modelId="{FA98A5E2-7D22-B945-A25E-C0F4E6D90C8E}">
      <dgm:prSet/>
      <dgm:spPr/>
      <dgm:t>
        <a:bodyPr/>
        <a:lstStyle/>
        <a:p>
          <a:r>
            <a:rPr lang="en-US" dirty="0" err="1"/>
            <a:t>Conoce</a:t>
          </a:r>
          <a:r>
            <a:rPr lang="en-US" dirty="0"/>
            <a:t> la </a:t>
          </a:r>
          <a:r>
            <a:rPr lang="en-US" dirty="0" err="1"/>
            <a:t>industria</a:t>
          </a:r>
          <a:r>
            <a:rPr lang="en-US" dirty="0"/>
            <a:t>, </a:t>
          </a:r>
          <a:r>
            <a:rPr lang="en-US" dirty="0" err="1"/>
            <a:t>el</a:t>
          </a:r>
          <a:r>
            <a:rPr lang="en-US" dirty="0"/>
            <a:t> mercado, </a:t>
          </a:r>
          <a:r>
            <a:rPr lang="en-US" dirty="0" err="1"/>
            <a:t>regulaciones</a:t>
          </a:r>
          <a:r>
            <a:rPr lang="en-US" dirty="0"/>
            <a:t>, etc.</a:t>
          </a:r>
        </a:p>
      </dgm:t>
    </dgm:pt>
    <dgm:pt modelId="{574B6E62-3F22-D549-81FF-3D15D5EFD85F}" type="parTrans" cxnId="{6DFB24BA-40A7-5747-AD1B-0A09B9AA06B8}">
      <dgm:prSet/>
      <dgm:spPr/>
      <dgm:t>
        <a:bodyPr/>
        <a:lstStyle/>
        <a:p>
          <a:endParaRPr lang="en-US"/>
        </a:p>
      </dgm:t>
    </dgm:pt>
    <dgm:pt modelId="{61789EA6-0B99-9842-92F2-CABC58723777}" type="sibTrans" cxnId="{6DFB24BA-40A7-5747-AD1B-0A09B9AA06B8}">
      <dgm:prSet/>
      <dgm:spPr/>
      <dgm:t>
        <a:bodyPr/>
        <a:lstStyle/>
        <a:p>
          <a:endParaRPr lang="en-US"/>
        </a:p>
      </dgm:t>
    </dgm:pt>
    <dgm:pt modelId="{2F0293C4-6ED3-294D-BD72-00A72211327F}" type="pres">
      <dgm:prSet presAssocID="{67A8E3A4-2427-4037-84D1-E7393F4317C0}" presName="vert0" presStyleCnt="0">
        <dgm:presLayoutVars>
          <dgm:dir/>
          <dgm:animOne val="branch"/>
          <dgm:animLvl val="lvl"/>
        </dgm:presLayoutVars>
      </dgm:prSet>
      <dgm:spPr/>
    </dgm:pt>
    <dgm:pt modelId="{A0BB8885-6C43-D441-96BD-7561E47E8C22}" type="pres">
      <dgm:prSet presAssocID="{FA98A5E2-7D22-B945-A25E-C0F4E6D90C8E}" presName="thickLine" presStyleLbl="alignNode1" presStyleIdx="0" presStyleCnt="3"/>
      <dgm:spPr/>
    </dgm:pt>
    <dgm:pt modelId="{1BDF183D-4037-CE47-BAC0-E58A448C531C}" type="pres">
      <dgm:prSet presAssocID="{FA98A5E2-7D22-B945-A25E-C0F4E6D90C8E}" presName="horz1" presStyleCnt="0"/>
      <dgm:spPr/>
    </dgm:pt>
    <dgm:pt modelId="{916F8554-0F3C-4D4C-B4A6-542F355F4441}" type="pres">
      <dgm:prSet presAssocID="{FA98A5E2-7D22-B945-A25E-C0F4E6D90C8E}" presName="tx1" presStyleLbl="revTx" presStyleIdx="0" presStyleCnt="3"/>
      <dgm:spPr/>
    </dgm:pt>
    <dgm:pt modelId="{261FA315-FA37-8E49-84DA-F832535309BE}" type="pres">
      <dgm:prSet presAssocID="{FA98A5E2-7D22-B945-A25E-C0F4E6D90C8E}" presName="vert1" presStyleCnt="0"/>
      <dgm:spPr/>
    </dgm:pt>
    <dgm:pt modelId="{3C221165-46E7-FD4B-99BC-9E17D95328D2}" type="pres">
      <dgm:prSet presAssocID="{52C01EEE-D312-463E-B483-BCF4FB8710E0}" presName="thickLine" presStyleLbl="alignNode1" presStyleIdx="1" presStyleCnt="3"/>
      <dgm:spPr/>
    </dgm:pt>
    <dgm:pt modelId="{A2481F8B-D3BC-154F-8B91-396F4F0D279C}" type="pres">
      <dgm:prSet presAssocID="{52C01EEE-D312-463E-B483-BCF4FB8710E0}" presName="horz1" presStyleCnt="0"/>
      <dgm:spPr/>
    </dgm:pt>
    <dgm:pt modelId="{C22BF9E7-4651-0049-AFE3-497E3E3EA223}" type="pres">
      <dgm:prSet presAssocID="{52C01EEE-D312-463E-B483-BCF4FB8710E0}" presName="tx1" presStyleLbl="revTx" presStyleIdx="1" presStyleCnt="3"/>
      <dgm:spPr/>
    </dgm:pt>
    <dgm:pt modelId="{8266F3D2-F614-5D48-9B1C-8A976E0261D8}" type="pres">
      <dgm:prSet presAssocID="{52C01EEE-D312-463E-B483-BCF4FB8710E0}" presName="vert1" presStyleCnt="0"/>
      <dgm:spPr/>
    </dgm:pt>
    <dgm:pt modelId="{CE8A328A-4D9D-614F-97A6-72458B3E8124}" type="pres">
      <dgm:prSet presAssocID="{2C6627C5-A530-45B0-8AA1-D8F39F2D0950}" presName="thickLine" presStyleLbl="alignNode1" presStyleIdx="2" presStyleCnt="3"/>
      <dgm:spPr/>
    </dgm:pt>
    <dgm:pt modelId="{86BC0AC0-3DAF-D74C-863C-BFB1A05CC6A1}" type="pres">
      <dgm:prSet presAssocID="{2C6627C5-A530-45B0-8AA1-D8F39F2D0950}" presName="horz1" presStyleCnt="0"/>
      <dgm:spPr/>
    </dgm:pt>
    <dgm:pt modelId="{31B262F7-3490-6046-B083-CF5173DBA877}" type="pres">
      <dgm:prSet presAssocID="{2C6627C5-A530-45B0-8AA1-D8F39F2D0950}" presName="tx1" presStyleLbl="revTx" presStyleIdx="2" presStyleCnt="3"/>
      <dgm:spPr/>
    </dgm:pt>
    <dgm:pt modelId="{9F06C82F-8754-4347-B27C-DE37E490216D}" type="pres">
      <dgm:prSet presAssocID="{2C6627C5-A530-45B0-8AA1-D8F39F2D0950}" presName="vert1" presStyleCnt="0"/>
      <dgm:spPr/>
    </dgm:pt>
  </dgm:ptLst>
  <dgm:cxnLst>
    <dgm:cxn modelId="{325AB513-F9BB-4BD7-9CAD-B4F17B4924C5}" srcId="{67A8E3A4-2427-4037-84D1-E7393F4317C0}" destId="{2C6627C5-A530-45B0-8AA1-D8F39F2D0950}" srcOrd="2" destOrd="0" parTransId="{5DA74D56-BF15-4031-9F7C-6FB61649088A}" sibTransId="{55C7E121-6843-4DAF-B3DF-6031971D3F1C}"/>
    <dgm:cxn modelId="{9E485E2B-4802-9141-9E24-D52B0682D223}" type="presOf" srcId="{FA98A5E2-7D22-B945-A25E-C0F4E6D90C8E}" destId="{916F8554-0F3C-4D4C-B4A6-542F355F4441}" srcOrd="0" destOrd="0" presId="urn:microsoft.com/office/officeart/2008/layout/LinedList"/>
    <dgm:cxn modelId="{1FD0BB35-9ED0-DF4F-BA84-F82091F2E9E9}" type="presOf" srcId="{52C01EEE-D312-463E-B483-BCF4FB8710E0}" destId="{C22BF9E7-4651-0049-AFE3-497E3E3EA223}" srcOrd="0" destOrd="0" presId="urn:microsoft.com/office/officeart/2008/layout/LinedList"/>
    <dgm:cxn modelId="{8DA8DD7D-C81A-44A7-943C-97C1A19C102A}" srcId="{67A8E3A4-2427-4037-84D1-E7393F4317C0}" destId="{52C01EEE-D312-463E-B483-BCF4FB8710E0}" srcOrd="1" destOrd="0" parTransId="{F8786149-4E0B-4E8A-B3B6-E7AD0A7FE099}" sibTransId="{A60D20D8-AD71-401C-A869-21AE958C077B}"/>
    <dgm:cxn modelId="{0D68DDA8-6673-3343-8B3A-B96FF68B7943}" type="presOf" srcId="{2C6627C5-A530-45B0-8AA1-D8F39F2D0950}" destId="{31B262F7-3490-6046-B083-CF5173DBA877}" srcOrd="0" destOrd="0" presId="urn:microsoft.com/office/officeart/2008/layout/LinedList"/>
    <dgm:cxn modelId="{6DFB24BA-40A7-5747-AD1B-0A09B9AA06B8}" srcId="{67A8E3A4-2427-4037-84D1-E7393F4317C0}" destId="{FA98A5E2-7D22-B945-A25E-C0F4E6D90C8E}" srcOrd="0" destOrd="0" parTransId="{574B6E62-3F22-D549-81FF-3D15D5EFD85F}" sibTransId="{61789EA6-0B99-9842-92F2-CABC58723777}"/>
    <dgm:cxn modelId="{58B47DE5-06BB-1440-BA18-ACAF8695DA76}" type="presOf" srcId="{67A8E3A4-2427-4037-84D1-E7393F4317C0}" destId="{2F0293C4-6ED3-294D-BD72-00A72211327F}" srcOrd="0" destOrd="0" presId="urn:microsoft.com/office/officeart/2008/layout/LinedList"/>
    <dgm:cxn modelId="{CB383FE0-7935-8F49-837A-0A71B39BFF55}" type="presParOf" srcId="{2F0293C4-6ED3-294D-BD72-00A72211327F}" destId="{A0BB8885-6C43-D441-96BD-7561E47E8C22}" srcOrd="0" destOrd="0" presId="urn:microsoft.com/office/officeart/2008/layout/LinedList"/>
    <dgm:cxn modelId="{FDF8C26F-F5E1-5549-B569-F4DDA5976C9A}" type="presParOf" srcId="{2F0293C4-6ED3-294D-BD72-00A72211327F}" destId="{1BDF183D-4037-CE47-BAC0-E58A448C531C}" srcOrd="1" destOrd="0" presId="urn:microsoft.com/office/officeart/2008/layout/LinedList"/>
    <dgm:cxn modelId="{787669D4-77D5-9744-8527-492ED4A00786}" type="presParOf" srcId="{1BDF183D-4037-CE47-BAC0-E58A448C531C}" destId="{916F8554-0F3C-4D4C-B4A6-542F355F4441}" srcOrd="0" destOrd="0" presId="urn:microsoft.com/office/officeart/2008/layout/LinedList"/>
    <dgm:cxn modelId="{D1F1AABC-3D33-F14B-BD80-7D15A12C506F}" type="presParOf" srcId="{1BDF183D-4037-CE47-BAC0-E58A448C531C}" destId="{261FA315-FA37-8E49-84DA-F832535309BE}" srcOrd="1" destOrd="0" presId="urn:microsoft.com/office/officeart/2008/layout/LinedList"/>
    <dgm:cxn modelId="{8ABA0FAE-A4D4-9348-AE3D-EC6C5C0328C1}" type="presParOf" srcId="{2F0293C4-6ED3-294D-BD72-00A72211327F}" destId="{3C221165-46E7-FD4B-99BC-9E17D95328D2}" srcOrd="2" destOrd="0" presId="urn:microsoft.com/office/officeart/2008/layout/LinedList"/>
    <dgm:cxn modelId="{B98603E2-85A7-2641-AFEE-3E2A4D9A99BC}" type="presParOf" srcId="{2F0293C4-6ED3-294D-BD72-00A72211327F}" destId="{A2481F8B-D3BC-154F-8B91-396F4F0D279C}" srcOrd="3" destOrd="0" presId="urn:microsoft.com/office/officeart/2008/layout/LinedList"/>
    <dgm:cxn modelId="{52D8656B-8812-D541-9770-7E171207CCF4}" type="presParOf" srcId="{A2481F8B-D3BC-154F-8B91-396F4F0D279C}" destId="{C22BF9E7-4651-0049-AFE3-497E3E3EA223}" srcOrd="0" destOrd="0" presId="urn:microsoft.com/office/officeart/2008/layout/LinedList"/>
    <dgm:cxn modelId="{87BA29A8-A257-044C-A436-11237BD3ABE7}" type="presParOf" srcId="{A2481F8B-D3BC-154F-8B91-396F4F0D279C}" destId="{8266F3D2-F614-5D48-9B1C-8A976E0261D8}" srcOrd="1" destOrd="0" presId="urn:microsoft.com/office/officeart/2008/layout/LinedList"/>
    <dgm:cxn modelId="{816BDC08-988A-9649-977F-6B450E49D135}" type="presParOf" srcId="{2F0293C4-6ED3-294D-BD72-00A72211327F}" destId="{CE8A328A-4D9D-614F-97A6-72458B3E8124}" srcOrd="4" destOrd="0" presId="urn:microsoft.com/office/officeart/2008/layout/LinedList"/>
    <dgm:cxn modelId="{0B5CE081-0B55-5C44-8789-CA62FD48C137}" type="presParOf" srcId="{2F0293C4-6ED3-294D-BD72-00A72211327F}" destId="{86BC0AC0-3DAF-D74C-863C-BFB1A05CC6A1}" srcOrd="5" destOrd="0" presId="urn:microsoft.com/office/officeart/2008/layout/LinedList"/>
    <dgm:cxn modelId="{DEAA590A-126F-714A-9211-F8EC8704A70F}" type="presParOf" srcId="{86BC0AC0-3DAF-D74C-863C-BFB1A05CC6A1}" destId="{31B262F7-3490-6046-B083-CF5173DBA877}" srcOrd="0" destOrd="0" presId="urn:microsoft.com/office/officeart/2008/layout/LinedList"/>
    <dgm:cxn modelId="{0F4F3DD2-0CDC-5B4B-A9D3-4D9A3CA2A6F9}" type="presParOf" srcId="{86BC0AC0-3DAF-D74C-863C-BFB1A05CC6A1}" destId="{9F06C82F-8754-4347-B27C-DE37E490216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7BD925-B376-4A53-8701-458E511851BE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F41D71E6-0A65-47FA-B230-A6DAE921798A}">
      <dgm:prSet/>
      <dgm:spPr/>
      <dgm:t>
        <a:bodyPr/>
        <a:lstStyle/>
        <a:p>
          <a:r>
            <a:rPr lang="en-US" dirty="0" err="1"/>
            <a:t>Establecer</a:t>
          </a:r>
          <a:r>
            <a:rPr lang="en-US" dirty="0"/>
            <a:t> </a:t>
          </a:r>
          <a:r>
            <a:rPr lang="en-US" dirty="0" err="1"/>
            <a:t>controles</a:t>
          </a:r>
          <a:r>
            <a:rPr lang="en-US" dirty="0"/>
            <a:t> </a:t>
          </a:r>
          <a:r>
            <a:rPr lang="en-US" dirty="0" err="1"/>
            <a:t>internos</a:t>
          </a:r>
          <a:endParaRPr lang="en-US" dirty="0"/>
        </a:p>
      </dgm:t>
    </dgm:pt>
    <dgm:pt modelId="{5F4BF520-6A80-46CE-AA9D-7016C0EE3097}" type="parTrans" cxnId="{B4C840BA-101B-41A8-87D7-7BD9F0F1CEAA}">
      <dgm:prSet/>
      <dgm:spPr/>
      <dgm:t>
        <a:bodyPr/>
        <a:lstStyle/>
        <a:p>
          <a:endParaRPr lang="en-US"/>
        </a:p>
      </dgm:t>
    </dgm:pt>
    <dgm:pt modelId="{792F6DC9-5C95-4E0C-A47B-CEF813400D25}" type="sibTrans" cxnId="{B4C840BA-101B-41A8-87D7-7BD9F0F1CEAA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677E54BB-0A07-44F5-8B70-9C300C88EC1C}">
      <dgm:prSet/>
      <dgm:spPr/>
      <dgm:t>
        <a:bodyPr/>
        <a:lstStyle/>
        <a:p>
          <a:r>
            <a:rPr lang="en-US"/>
            <a:t>Segregar funciones</a:t>
          </a:r>
        </a:p>
      </dgm:t>
    </dgm:pt>
    <dgm:pt modelId="{7C6794CC-BB1D-4844-A6E2-D9BFF6ECB619}" type="parTrans" cxnId="{88254485-C022-4475-B5A5-21073C399A66}">
      <dgm:prSet/>
      <dgm:spPr/>
      <dgm:t>
        <a:bodyPr/>
        <a:lstStyle/>
        <a:p>
          <a:endParaRPr lang="en-US"/>
        </a:p>
      </dgm:t>
    </dgm:pt>
    <dgm:pt modelId="{E77AFE21-02D3-447B-8956-7E73274533E3}" type="sibTrans" cxnId="{88254485-C022-4475-B5A5-21073C399A66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33851C08-F7F3-45D5-9499-D8189EB9286B}">
      <dgm:prSet/>
      <dgm:spPr/>
      <dgm:t>
        <a:bodyPr/>
        <a:lstStyle/>
        <a:p>
          <a:r>
            <a:rPr lang="en-US" dirty="0" err="1"/>
            <a:t>Verificar</a:t>
          </a:r>
          <a:r>
            <a:rPr lang="en-US" dirty="0"/>
            <a:t> que </a:t>
          </a:r>
          <a:r>
            <a:rPr lang="en-US" dirty="0" err="1"/>
            <a:t>todos</a:t>
          </a:r>
          <a:r>
            <a:rPr lang="en-US" dirty="0"/>
            <a:t> </a:t>
          </a:r>
          <a:r>
            <a:rPr lang="en-US" dirty="0" err="1"/>
            <a:t>conozcan</a:t>
          </a:r>
          <a:r>
            <a:rPr lang="en-US" dirty="0"/>
            <a:t> sus </a:t>
          </a:r>
          <a:r>
            <a:rPr lang="en-US" dirty="0" err="1"/>
            <a:t>responsabilidades</a:t>
          </a:r>
          <a:endParaRPr lang="en-US" dirty="0"/>
        </a:p>
      </dgm:t>
    </dgm:pt>
    <dgm:pt modelId="{D3E328D3-3F47-4254-9DD0-D3E7588C6411}" type="parTrans" cxnId="{FC399FE2-ED1A-470D-99DA-8CF56D441980}">
      <dgm:prSet/>
      <dgm:spPr/>
      <dgm:t>
        <a:bodyPr/>
        <a:lstStyle/>
        <a:p>
          <a:endParaRPr lang="en-US"/>
        </a:p>
      </dgm:t>
    </dgm:pt>
    <dgm:pt modelId="{F5103E94-4F33-41D6-AF8D-9206A4D6BC1B}" type="sibTrans" cxnId="{FC399FE2-ED1A-470D-99DA-8CF56D441980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AE525DF3-951F-2445-B7B0-00DAF7C9A88C}">
      <dgm:prSet/>
      <dgm:spPr/>
      <dgm:t>
        <a:bodyPr/>
        <a:lstStyle/>
        <a:p>
          <a:r>
            <a:rPr lang="en-US" err="1"/>
            <a:t>Comunicar</a:t>
          </a:r>
          <a:r>
            <a:rPr lang="en-US"/>
            <a:t> líneas de autoridad</a:t>
          </a:r>
          <a:endParaRPr lang="en-US" dirty="0"/>
        </a:p>
      </dgm:t>
    </dgm:pt>
    <dgm:pt modelId="{7A9D9919-C37F-7D46-A869-1FCF4AFC26F0}" type="parTrans" cxnId="{C6BE94F3-8D75-0B40-ADD8-E2FBAA1ABC6F}">
      <dgm:prSet/>
      <dgm:spPr/>
      <dgm:t>
        <a:bodyPr/>
        <a:lstStyle/>
        <a:p>
          <a:endParaRPr lang="en-US"/>
        </a:p>
      </dgm:t>
    </dgm:pt>
    <dgm:pt modelId="{A08ACC91-B150-3943-B112-E73EC94A409A}" type="sibTrans" cxnId="{C6BE94F3-8D75-0B40-ADD8-E2FBAA1ABC6F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202EFB0C-138F-F949-AF58-39A0CCF6B27C}">
      <dgm:prSet/>
      <dgm:spPr/>
      <dgm:t>
        <a:bodyPr/>
        <a:lstStyle/>
        <a:p>
          <a:r>
            <a:rPr lang="en-US" dirty="0" err="1"/>
            <a:t>Realizar</a:t>
          </a:r>
          <a:r>
            <a:rPr lang="en-US" dirty="0"/>
            <a:t> </a:t>
          </a:r>
          <a:r>
            <a:rPr lang="en-US" dirty="0" err="1"/>
            <a:t>auditorías</a:t>
          </a:r>
          <a:r>
            <a:rPr lang="en-US" dirty="0"/>
            <a:t> </a:t>
          </a:r>
          <a:r>
            <a:rPr lang="en-US" dirty="0" err="1"/>
            <a:t>internas</a:t>
          </a:r>
          <a:r>
            <a:rPr lang="en-US" dirty="0"/>
            <a:t> y/o </a:t>
          </a:r>
          <a:r>
            <a:rPr lang="en-US" dirty="0" err="1"/>
            <a:t>externas</a:t>
          </a:r>
          <a:endParaRPr lang="en-US" dirty="0"/>
        </a:p>
      </dgm:t>
    </dgm:pt>
    <dgm:pt modelId="{F52F4564-9B28-8341-AF0D-1DF2368EB1CE}" type="parTrans" cxnId="{2A64F33F-9304-E04B-81A8-96FA48B2E7C4}">
      <dgm:prSet/>
      <dgm:spPr/>
      <dgm:t>
        <a:bodyPr/>
        <a:lstStyle/>
        <a:p>
          <a:endParaRPr lang="en-US"/>
        </a:p>
      </dgm:t>
    </dgm:pt>
    <dgm:pt modelId="{B3286727-B767-9345-A302-B14F9AE9ADED}" type="sibTrans" cxnId="{2A64F33F-9304-E04B-81A8-96FA48B2E7C4}">
      <dgm:prSet phldrT="05" phldr="0"/>
      <dgm:spPr/>
      <dgm:t>
        <a:bodyPr/>
        <a:lstStyle/>
        <a:p>
          <a:r>
            <a:rPr lang="en-US"/>
            <a:t>05</a:t>
          </a:r>
        </a:p>
      </dgm:t>
    </dgm:pt>
    <dgm:pt modelId="{49A2D47E-2A00-A646-8906-E3963ED3C77E}" type="pres">
      <dgm:prSet presAssocID="{097BD925-B376-4A53-8701-458E511851BE}" presName="Name0" presStyleCnt="0">
        <dgm:presLayoutVars>
          <dgm:animLvl val="lvl"/>
          <dgm:resizeHandles val="exact"/>
        </dgm:presLayoutVars>
      </dgm:prSet>
      <dgm:spPr/>
    </dgm:pt>
    <dgm:pt modelId="{9B9D6515-5AA8-074B-BE77-6E903668B31D}" type="pres">
      <dgm:prSet presAssocID="{F41D71E6-0A65-47FA-B230-A6DAE921798A}" presName="compositeNode" presStyleCnt="0">
        <dgm:presLayoutVars>
          <dgm:bulletEnabled val="1"/>
        </dgm:presLayoutVars>
      </dgm:prSet>
      <dgm:spPr/>
    </dgm:pt>
    <dgm:pt modelId="{E155A620-0305-074A-9A3F-41E2553A2346}" type="pres">
      <dgm:prSet presAssocID="{F41D71E6-0A65-47FA-B230-A6DAE921798A}" presName="bgRect" presStyleLbl="alignNode1" presStyleIdx="0" presStyleCnt="5"/>
      <dgm:spPr/>
    </dgm:pt>
    <dgm:pt modelId="{384AC016-8C24-324D-99D0-F9D0A4A1910E}" type="pres">
      <dgm:prSet presAssocID="{792F6DC9-5C95-4E0C-A47B-CEF813400D25}" presName="sibTransNodeRect" presStyleLbl="alignNode1" presStyleIdx="0" presStyleCnt="5">
        <dgm:presLayoutVars>
          <dgm:chMax val="0"/>
          <dgm:bulletEnabled val="1"/>
        </dgm:presLayoutVars>
      </dgm:prSet>
      <dgm:spPr/>
    </dgm:pt>
    <dgm:pt modelId="{4E6A7C59-7776-2F4D-9FE2-2B748A4E0CE5}" type="pres">
      <dgm:prSet presAssocID="{F41D71E6-0A65-47FA-B230-A6DAE921798A}" presName="nodeRect" presStyleLbl="alignNode1" presStyleIdx="0" presStyleCnt="5">
        <dgm:presLayoutVars>
          <dgm:bulletEnabled val="1"/>
        </dgm:presLayoutVars>
      </dgm:prSet>
      <dgm:spPr/>
    </dgm:pt>
    <dgm:pt modelId="{103032D0-7368-D347-87F2-5FF95DC6EDFF}" type="pres">
      <dgm:prSet presAssocID="{792F6DC9-5C95-4E0C-A47B-CEF813400D25}" presName="sibTrans" presStyleCnt="0"/>
      <dgm:spPr/>
    </dgm:pt>
    <dgm:pt modelId="{88811DD5-6B40-3449-8BCD-88C12276B3AA}" type="pres">
      <dgm:prSet presAssocID="{677E54BB-0A07-44F5-8B70-9C300C88EC1C}" presName="compositeNode" presStyleCnt="0">
        <dgm:presLayoutVars>
          <dgm:bulletEnabled val="1"/>
        </dgm:presLayoutVars>
      </dgm:prSet>
      <dgm:spPr/>
    </dgm:pt>
    <dgm:pt modelId="{950BB95A-C343-4040-A712-055DDF941569}" type="pres">
      <dgm:prSet presAssocID="{677E54BB-0A07-44F5-8B70-9C300C88EC1C}" presName="bgRect" presStyleLbl="alignNode1" presStyleIdx="1" presStyleCnt="5"/>
      <dgm:spPr/>
    </dgm:pt>
    <dgm:pt modelId="{FC9059C2-43D5-8B4D-A0BD-9EF776F81FE4}" type="pres">
      <dgm:prSet presAssocID="{E77AFE21-02D3-447B-8956-7E73274533E3}" presName="sibTransNodeRect" presStyleLbl="alignNode1" presStyleIdx="1" presStyleCnt="5">
        <dgm:presLayoutVars>
          <dgm:chMax val="0"/>
          <dgm:bulletEnabled val="1"/>
        </dgm:presLayoutVars>
      </dgm:prSet>
      <dgm:spPr/>
    </dgm:pt>
    <dgm:pt modelId="{04A2F22A-F1DE-5C4C-9403-26678495C55D}" type="pres">
      <dgm:prSet presAssocID="{677E54BB-0A07-44F5-8B70-9C300C88EC1C}" presName="nodeRect" presStyleLbl="alignNode1" presStyleIdx="1" presStyleCnt="5">
        <dgm:presLayoutVars>
          <dgm:bulletEnabled val="1"/>
        </dgm:presLayoutVars>
      </dgm:prSet>
      <dgm:spPr/>
    </dgm:pt>
    <dgm:pt modelId="{23FB0C91-02A6-B748-9C93-B5C5A3B7976F}" type="pres">
      <dgm:prSet presAssocID="{E77AFE21-02D3-447B-8956-7E73274533E3}" presName="sibTrans" presStyleCnt="0"/>
      <dgm:spPr/>
    </dgm:pt>
    <dgm:pt modelId="{B078749B-512B-EE43-8621-F217E5262B7C}" type="pres">
      <dgm:prSet presAssocID="{33851C08-F7F3-45D5-9499-D8189EB9286B}" presName="compositeNode" presStyleCnt="0">
        <dgm:presLayoutVars>
          <dgm:bulletEnabled val="1"/>
        </dgm:presLayoutVars>
      </dgm:prSet>
      <dgm:spPr/>
    </dgm:pt>
    <dgm:pt modelId="{540C5B3D-76F1-094A-9C2D-F7E413D09933}" type="pres">
      <dgm:prSet presAssocID="{33851C08-F7F3-45D5-9499-D8189EB9286B}" presName="bgRect" presStyleLbl="alignNode1" presStyleIdx="2" presStyleCnt="5"/>
      <dgm:spPr/>
    </dgm:pt>
    <dgm:pt modelId="{9FE337F9-1EF1-5048-9E7F-D55EAF5F3118}" type="pres">
      <dgm:prSet presAssocID="{F5103E94-4F33-41D6-AF8D-9206A4D6BC1B}" presName="sibTransNodeRect" presStyleLbl="alignNode1" presStyleIdx="2" presStyleCnt="5">
        <dgm:presLayoutVars>
          <dgm:chMax val="0"/>
          <dgm:bulletEnabled val="1"/>
        </dgm:presLayoutVars>
      </dgm:prSet>
      <dgm:spPr/>
    </dgm:pt>
    <dgm:pt modelId="{3DAD94C3-E4F0-D54A-AB9C-BE27FABFF07A}" type="pres">
      <dgm:prSet presAssocID="{33851C08-F7F3-45D5-9499-D8189EB9286B}" presName="nodeRect" presStyleLbl="alignNode1" presStyleIdx="2" presStyleCnt="5">
        <dgm:presLayoutVars>
          <dgm:bulletEnabled val="1"/>
        </dgm:presLayoutVars>
      </dgm:prSet>
      <dgm:spPr/>
    </dgm:pt>
    <dgm:pt modelId="{7839094F-3DE0-744F-A49F-98436B203EF0}" type="pres">
      <dgm:prSet presAssocID="{F5103E94-4F33-41D6-AF8D-9206A4D6BC1B}" presName="sibTrans" presStyleCnt="0"/>
      <dgm:spPr/>
    </dgm:pt>
    <dgm:pt modelId="{97F39D3F-15C0-3643-A8EA-02511EE2F0AD}" type="pres">
      <dgm:prSet presAssocID="{AE525DF3-951F-2445-B7B0-00DAF7C9A88C}" presName="compositeNode" presStyleCnt="0">
        <dgm:presLayoutVars>
          <dgm:bulletEnabled val="1"/>
        </dgm:presLayoutVars>
      </dgm:prSet>
      <dgm:spPr/>
    </dgm:pt>
    <dgm:pt modelId="{CFA3E115-99E8-8040-969D-7E750914F397}" type="pres">
      <dgm:prSet presAssocID="{AE525DF3-951F-2445-B7B0-00DAF7C9A88C}" presName="bgRect" presStyleLbl="alignNode1" presStyleIdx="3" presStyleCnt="5"/>
      <dgm:spPr/>
    </dgm:pt>
    <dgm:pt modelId="{46300AC8-3EC9-E14D-86D8-E6FB24FFB524}" type="pres">
      <dgm:prSet presAssocID="{A08ACC91-B150-3943-B112-E73EC94A409A}" presName="sibTransNodeRect" presStyleLbl="alignNode1" presStyleIdx="3" presStyleCnt="5">
        <dgm:presLayoutVars>
          <dgm:chMax val="0"/>
          <dgm:bulletEnabled val="1"/>
        </dgm:presLayoutVars>
      </dgm:prSet>
      <dgm:spPr/>
    </dgm:pt>
    <dgm:pt modelId="{135CA976-6F1D-3240-BEC6-7E8D8FEA2106}" type="pres">
      <dgm:prSet presAssocID="{AE525DF3-951F-2445-B7B0-00DAF7C9A88C}" presName="nodeRect" presStyleLbl="alignNode1" presStyleIdx="3" presStyleCnt="5">
        <dgm:presLayoutVars>
          <dgm:bulletEnabled val="1"/>
        </dgm:presLayoutVars>
      </dgm:prSet>
      <dgm:spPr/>
    </dgm:pt>
    <dgm:pt modelId="{FF7C28F2-E493-7543-866D-47E13BD07D8A}" type="pres">
      <dgm:prSet presAssocID="{A08ACC91-B150-3943-B112-E73EC94A409A}" presName="sibTrans" presStyleCnt="0"/>
      <dgm:spPr/>
    </dgm:pt>
    <dgm:pt modelId="{D9DC92E1-B105-BE4C-B5CC-B971BE28CCEA}" type="pres">
      <dgm:prSet presAssocID="{202EFB0C-138F-F949-AF58-39A0CCF6B27C}" presName="compositeNode" presStyleCnt="0">
        <dgm:presLayoutVars>
          <dgm:bulletEnabled val="1"/>
        </dgm:presLayoutVars>
      </dgm:prSet>
      <dgm:spPr/>
    </dgm:pt>
    <dgm:pt modelId="{B3A0D492-27B4-844A-B0E4-BBC74E63CB01}" type="pres">
      <dgm:prSet presAssocID="{202EFB0C-138F-F949-AF58-39A0CCF6B27C}" presName="bgRect" presStyleLbl="alignNode1" presStyleIdx="4" presStyleCnt="5"/>
      <dgm:spPr/>
    </dgm:pt>
    <dgm:pt modelId="{F3FE822E-CD8C-1C4B-A224-9AB2FD0AF1CE}" type="pres">
      <dgm:prSet presAssocID="{B3286727-B767-9345-A302-B14F9AE9ADED}" presName="sibTransNodeRect" presStyleLbl="alignNode1" presStyleIdx="4" presStyleCnt="5">
        <dgm:presLayoutVars>
          <dgm:chMax val="0"/>
          <dgm:bulletEnabled val="1"/>
        </dgm:presLayoutVars>
      </dgm:prSet>
      <dgm:spPr/>
    </dgm:pt>
    <dgm:pt modelId="{2DF1E9CF-3CF0-FA42-B082-CCC7732DD29B}" type="pres">
      <dgm:prSet presAssocID="{202EFB0C-138F-F949-AF58-39A0CCF6B27C}" presName="nodeRect" presStyleLbl="alignNode1" presStyleIdx="4" presStyleCnt="5">
        <dgm:presLayoutVars>
          <dgm:bulletEnabled val="1"/>
        </dgm:presLayoutVars>
      </dgm:prSet>
      <dgm:spPr/>
    </dgm:pt>
  </dgm:ptLst>
  <dgm:cxnLst>
    <dgm:cxn modelId="{D8EEF122-E3E5-5246-AC05-6EFDB1D031DD}" type="presOf" srcId="{F41D71E6-0A65-47FA-B230-A6DAE921798A}" destId="{E155A620-0305-074A-9A3F-41E2553A2346}" srcOrd="0" destOrd="0" presId="urn:microsoft.com/office/officeart/2016/7/layout/LinearBlockProcessNumbered"/>
    <dgm:cxn modelId="{C270BF23-228C-DF40-8D85-6F104C9BE6B5}" type="presOf" srcId="{F5103E94-4F33-41D6-AF8D-9206A4D6BC1B}" destId="{9FE337F9-1EF1-5048-9E7F-D55EAF5F3118}" srcOrd="0" destOrd="0" presId="urn:microsoft.com/office/officeart/2016/7/layout/LinearBlockProcessNumbered"/>
    <dgm:cxn modelId="{2A64F33F-9304-E04B-81A8-96FA48B2E7C4}" srcId="{097BD925-B376-4A53-8701-458E511851BE}" destId="{202EFB0C-138F-F949-AF58-39A0CCF6B27C}" srcOrd="4" destOrd="0" parTransId="{F52F4564-9B28-8341-AF0D-1DF2368EB1CE}" sibTransId="{B3286727-B767-9345-A302-B14F9AE9ADED}"/>
    <dgm:cxn modelId="{E7A8374C-44C1-CD4E-81FA-63B975DE3A4D}" type="presOf" srcId="{AE525DF3-951F-2445-B7B0-00DAF7C9A88C}" destId="{135CA976-6F1D-3240-BEC6-7E8D8FEA2106}" srcOrd="1" destOrd="0" presId="urn:microsoft.com/office/officeart/2016/7/layout/LinearBlockProcessNumbered"/>
    <dgm:cxn modelId="{15FEDE6E-2B74-0F45-A607-ED012700BDA8}" type="presOf" srcId="{677E54BB-0A07-44F5-8B70-9C300C88EC1C}" destId="{04A2F22A-F1DE-5C4C-9403-26678495C55D}" srcOrd="1" destOrd="0" presId="urn:microsoft.com/office/officeart/2016/7/layout/LinearBlockProcessNumbered"/>
    <dgm:cxn modelId="{06342C6F-C159-DA41-84DA-76B9B7F53FEA}" type="presOf" srcId="{A08ACC91-B150-3943-B112-E73EC94A409A}" destId="{46300AC8-3EC9-E14D-86D8-E6FB24FFB524}" srcOrd="0" destOrd="0" presId="urn:microsoft.com/office/officeart/2016/7/layout/LinearBlockProcessNumbered"/>
    <dgm:cxn modelId="{19282D76-1260-274C-9436-441496EAD8CA}" type="presOf" srcId="{AE525DF3-951F-2445-B7B0-00DAF7C9A88C}" destId="{CFA3E115-99E8-8040-969D-7E750914F397}" srcOrd="0" destOrd="0" presId="urn:microsoft.com/office/officeart/2016/7/layout/LinearBlockProcessNumbered"/>
    <dgm:cxn modelId="{82AEF37D-AAF2-084C-92E6-CFB9B24D35C8}" type="presOf" srcId="{33851C08-F7F3-45D5-9499-D8189EB9286B}" destId="{3DAD94C3-E4F0-D54A-AB9C-BE27FABFF07A}" srcOrd="1" destOrd="0" presId="urn:microsoft.com/office/officeart/2016/7/layout/LinearBlockProcessNumbered"/>
    <dgm:cxn modelId="{88254485-C022-4475-B5A5-21073C399A66}" srcId="{097BD925-B376-4A53-8701-458E511851BE}" destId="{677E54BB-0A07-44F5-8B70-9C300C88EC1C}" srcOrd="1" destOrd="0" parTransId="{7C6794CC-BB1D-4844-A6E2-D9BFF6ECB619}" sibTransId="{E77AFE21-02D3-447B-8956-7E73274533E3}"/>
    <dgm:cxn modelId="{E2C3DD86-2C0B-2941-B500-5A74DA73A24F}" type="presOf" srcId="{33851C08-F7F3-45D5-9499-D8189EB9286B}" destId="{540C5B3D-76F1-094A-9C2D-F7E413D09933}" srcOrd="0" destOrd="0" presId="urn:microsoft.com/office/officeart/2016/7/layout/LinearBlockProcessNumbered"/>
    <dgm:cxn modelId="{4B95519E-18A1-0C4B-A972-70FD0AB32DAF}" type="presOf" srcId="{E77AFE21-02D3-447B-8956-7E73274533E3}" destId="{FC9059C2-43D5-8B4D-A0BD-9EF776F81FE4}" srcOrd="0" destOrd="0" presId="urn:microsoft.com/office/officeart/2016/7/layout/LinearBlockProcessNumbered"/>
    <dgm:cxn modelId="{47779FA6-6A30-8946-9582-FFC68F347B27}" type="presOf" srcId="{677E54BB-0A07-44F5-8B70-9C300C88EC1C}" destId="{950BB95A-C343-4040-A712-055DDF941569}" srcOrd="0" destOrd="0" presId="urn:microsoft.com/office/officeart/2016/7/layout/LinearBlockProcessNumbered"/>
    <dgm:cxn modelId="{C925DDB5-1B59-2A45-864D-24533F0B9621}" type="presOf" srcId="{097BD925-B376-4A53-8701-458E511851BE}" destId="{49A2D47E-2A00-A646-8906-E3963ED3C77E}" srcOrd="0" destOrd="0" presId="urn:microsoft.com/office/officeart/2016/7/layout/LinearBlockProcessNumbered"/>
    <dgm:cxn modelId="{B4C840BA-101B-41A8-87D7-7BD9F0F1CEAA}" srcId="{097BD925-B376-4A53-8701-458E511851BE}" destId="{F41D71E6-0A65-47FA-B230-A6DAE921798A}" srcOrd="0" destOrd="0" parTransId="{5F4BF520-6A80-46CE-AA9D-7016C0EE3097}" sibTransId="{792F6DC9-5C95-4E0C-A47B-CEF813400D25}"/>
    <dgm:cxn modelId="{6EE11BCA-F885-7A4D-B66B-336D04A012DB}" type="presOf" srcId="{F41D71E6-0A65-47FA-B230-A6DAE921798A}" destId="{4E6A7C59-7776-2F4D-9FE2-2B748A4E0CE5}" srcOrd="1" destOrd="0" presId="urn:microsoft.com/office/officeart/2016/7/layout/LinearBlockProcessNumbered"/>
    <dgm:cxn modelId="{534E7DE0-9C89-234D-BC9C-17C085C9F872}" type="presOf" srcId="{202EFB0C-138F-F949-AF58-39A0CCF6B27C}" destId="{B3A0D492-27B4-844A-B0E4-BBC74E63CB01}" srcOrd="0" destOrd="0" presId="urn:microsoft.com/office/officeart/2016/7/layout/LinearBlockProcessNumbered"/>
    <dgm:cxn modelId="{FC399FE2-ED1A-470D-99DA-8CF56D441980}" srcId="{097BD925-B376-4A53-8701-458E511851BE}" destId="{33851C08-F7F3-45D5-9499-D8189EB9286B}" srcOrd="2" destOrd="0" parTransId="{D3E328D3-3F47-4254-9DD0-D3E7588C6411}" sibTransId="{F5103E94-4F33-41D6-AF8D-9206A4D6BC1B}"/>
    <dgm:cxn modelId="{5571E3EC-B142-A840-A8D8-129B20BEC75E}" type="presOf" srcId="{792F6DC9-5C95-4E0C-A47B-CEF813400D25}" destId="{384AC016-8C24-324D-99D0-F9D0A4A1910E}" srcOrd="0" destOrd="0" presId="urn:microsoft.com/office/officeart/2016/7/layout/LinearBlockProcessNumbered"/>
    <dgm:cxn modelId="{C6BE94F3-8D75-0B40-ADD8-E2FBAA1ABC6F}" srcId="{097BD925-B376-4A53-8701-458E511851BE}" destId="{AE525DF3-951F-2445-B7B0-00DAF7C9A88C}" srcOrd="3" destOrd="0" parTransId="{7A9D9919-C37F-7D46-A869-1FCF4AFC26F0}" sibTransId="{A08ACC91-B150-3943-B112-E73EC94A409A}"/>
    <dgm:cxn modelId="{3A0DA0F5-CA44-F54C-8F0A-6664930F0F57}" type="presOf" srcId="{B3286727-B767-9345-A302-B14F9AE9ADED}" destId="{F3FE822E-CD8C-1C4B-A224-9AB2FD0AF1CE}" srcOrd="0" destOrd="0" presId="urn:microsoft.com/office/officeart/2016/7/layout/LinearBlockProcessNumbered"/>
    <dgm:cxn modelId="{4B40B5F9-2FA0-474A-A7BC-D33B798E9F1C}" type="presOf" srcId="{202EFB0C-138F-F949-AF58-39A0CCF6B27C}" destId="{2DF1E9CF-3CF0-FA42-B082-CCC7732DD29B}" srcOrd="1" destOrd="0" presId="urn:microsoft.com/office/officeart/2016/7/layout/LinearBlockProcessNumbered"/>
    <dgm:cxn modelId="{604D5AAC-73AA-B34A-9DAA-F78F406255D4}" type="presParOf" srcId="{49A2D47E-2A00-A646-8906-E3963ED3C77E}" destId="{9B9D6515-5AA8-074B-BE77-6E903668B31D}" srcOrd="0" destOrd="0" presId="urn:microsoft.com/office/officeart/2016/7/layout/LinearBlockProcessNumbered"/>
    <dgm:cxn modelId="{33D223F0-1E0F-6142-B8C2-E43B94E27A67}" type="presParOf" srcId="{9B9D6515-5AA8-074B-BE77-6E903668B31D}" destId="{E155A620-0305-074A-9A3F-41E2553A2346}" srcOrd="0" destOrd="0" presId="urn:microsoft.com/office/officeart/2016/7/layout/LinearBlockProcessNumbered"/>
    <dgm:cxn modelId="{09BEF579-0176-204F-8997-66EA4048EE94}" type="presParOf" srcId="{9B9D6515-5AA8-074B-BE77-6E903668B31D}" destId="{384AC016-8C24-324D-99D0-F9D0A4A1910E}" srcOrd="1" destOrd="0" presId="urn:microsoft.com/office/officeart/2016/7/layout/LinearBlockProcessNumbered"/>
    <dgm:cxn modelId="{06908E38-1DE4-E147-A12A-2C6B92E72055}" type="presParOf" srcId="{9B9D6515-5AA8-074B-BE77-6E903668B31D}" destId="{4E6A7C59-7776-2F4D-9FE2-2B748A4E0CE5}" srcOrd="2" destOrd="0" presId="urn:microsoft.com/office/officeart/2016/7/layout/LinearBlockProcessNumbered"/>
    <dgm:cxn modelId="{E798970E-0301-3647-B7C4-82E3FE74B64C}" type="presParOf" srcId="{49A2D47E-2A00-A646-8906-E3963ED3C77E}" destId="{103032D0-7368-D347-87F2-5FF95DC6EDFF}" srcOrd="1" destOrd="0" presId="urn:microsoft.com/office/officeart/2016/7/layout/LinearBlockProcessNumbered"/>
    <dgm:cxn modelId="{874CA6B8-E769-B14E-93BD-B6ADF6C559E9}" type="presParOf" srcId="{49A2D47E-2A00-A646-8906-E3963ED3C77E}" destId="{88811DD5-6B40-3449-8BCD-88C12276B3AA}" srcOrd="2" destOrd="0" presId="urn:microsoft.com/office/officeart/2016/7/layout/LinearBlockProcessNumbered"/>
    <dgm:cxn modelId="{24036083-E056-D546-9572-CF228B5EE5E3}" type="presParOf" srcId="{88811DD5-6B40-3449-8BCD-88C12276B3AA}" destId="{950BB95A-C343-4040-A712-055DDF941569}" srcOrd="0" destOrd="0" presId="urn:microsoft.com/office/officeart/2016/7/layout/LinearBlockProcessNumbered"/>
    <dgm:cxn modelId="{F91F9ECC-ED41-B742-AD9A-CBD3A9FE9908}" type="presParOf" srcId="{88811DD5-6B40-3449-8BCD-88C12276B3AA}" destId="{FC9059C2-43D5-8B4D-A0BD-9EF776F81FE4}" srcOrd="1" destOrd="0" presId="urn:microsoft.com/office/officeart/2016/7/layout/LinearBlockProcessNumbered"/>
    <dgm:cxn modelId="{F0922FC7-AE7F-814B-9247-394C696B371D}" type="presParOf" srcId="{88811DD5-6B40-3449-8BCD-88C12276B3AA}" destId="{04A2F22A-F1DE-5C4C-9403-26678495C55D}" srcOrd="2" destOrd="0" presId="urn:microsoft.com/office/officeart/2016/7/layout/LinearBlockProcessNumbered"/>
    <dgm:cxn modelId="{D74A94FB-B77F-3E41-BF78-52D8A95C2E07}" type="presParOf" srcId="{49A2D47E-2A00-A646-8906-E3963ED3C77E}" destId="{23FB0C91-02A6-B748-9C93-B5C5A3B7976F}" srcOrd="3" destOrd="0" presId="urn:microsoft.com/office/officeart/2016/7/layout/LinearBlockProcessNumbered"/>
    <dgm:cxn modelId="{27783395-F207-2347-8D91-A1AC03A58BA7}" type="presParOf" srcId="{49A2D47E-2A00-A646-8906-E3963ED3C77E}" destId="{B078749B-512B-EE43-8621-F217E5262B7C}" srcOrd="4" destOrd="0" presId="urn:microsoft.com/office/officeart/2016/7/layout/LinearBlockProcessNumbered"/>
    <dgm:cxn modelId="{F6F297E9-323C-454E-AFE0-D2C293F4359B}" type="presParOf" srcId="{B078749B-512B-EE43-8621-F217E5262B7C}" destId="{540C5B3D-76F1-094A-9C2D-F7E413D09933}" srcOrd="0" destOrd="0" presId="urn:microsoft.com/office/officeart/2016/7/layout/LinearBlockProcessNumbered"/>
    <dgm:cxn modelId="{5D787273-91DF-E44A-A348-5FCFDE0922C1}" type="presParOf" srcId="{B078749B-512B-EE43-8621-F217E5262B7C}" destId="{9FE337F9-1EF1-5048-9E7F-D55EAF5F3118}" srcOrd="1" destOrd="0" presId="urn:microsoft.com/office/officeart/2016/7/layout/LinearBlockProcessNumbered"/>
    <dgm:cxn modelId="{2F14D419-AB90-E84F-A23B-5BCF8B0EFE62}" type="presParOf" srcId="{B078749B-512B-EE43-8621-F217E5262B7C}" destId="{3DAD94C3-E4F0-D54A-AB9C-BE27FABFF07A}" srcOrd="2" destOrd="0" presId="urn:microsoft.com/office/officeart/2016/7/layout/LinearBlockProcessNumbered"/>
    <dgm:cxn modelId="{429FC54B-AE48-A546-BBE9-7B7D4302A0E0}" type="presParOf" srcId="{49A2D47E-2A00-A646-8906-E3963ED3C77E}" destId="{7839094F-3DE0-744F-A49F-98436B203EF0}" srcOrd="5" destOrd="0" presId="urn:microsoft.com/office/officeart/2016/7/layout/LinearBlockProcessNumbered"/>
    <dgm:cxn modelId="{60426F84-2B6F-5E4D-8526-59B7A0AD3CCC}" type="presParOf" srcId="{49A2D47E-2A00-A646-8906-E3963ED3C77E}" destId="{97F39D3F-15C0-3643-A8EA-02511EE2F0AD}" srcOrd="6" destOrd="0" presId="urn:microsoft.com/office/officeart/2016/7/layout/LinearBlockProcessNumbered"/>
    <dgm:cxn modelId="{15E42759-F55E-5C49-A917-913E936D1165}" type="presParOf" srcId="{97F39D3F-15C0-3643-A8EA-02511EE2F0AD}" destId="{CFA3E115-99E8-8040-969D-7E750914F397}" srcOrd="0" destOrd="0" presId="urn:microsoft.com/office/officeart/2016/7/layout/LinearBlockProcessNumbered"/>
    <dgm:cxn modelId="{F1D7FB6C-96E1-F149-8738-7AA81A14692E}" type="presParOf" srcId="{97F39D3F-15C0-3643-A8EA-02511EE2F0AD}" destId="{46300AC8-3EC9-E14D-86D8-E6FB24FFB524}" srcOrd="1" destOrd="0" presId="urn:microsoft.com/office/officeart/2016/7/layout/LinearBlockProcessNumbered"/>
    <dgm:cxn modelId="{BD703F9B-DF1E-9F42-9855-9CE7641D2C92}" type="presParOf" srcId="{97F39D3F-15C0-3643-A8EA-02511EE2F0AD}" destId="{135CA976-6F1D-3240-BEC6-7E8D8FEA2106}" srcOrd="2" destOrd="0" presId="urn:microsoft.com/office/officeart/2016/7/layout/LinearBlockProcessNumbered"/>
    <dgm:cxn modelId="{BA418905-63B2-E24E-90FB-A7F0FFE09364}" type="presParOf" srcId="{49A2D47E-2A00-A646-8906-E3963ED3C77E}" destId="{FF7C28F2-E493-7543-866D-47E13BD07D8A}" srcOrd="7" destOrd="0" presId="urn:microsoft.com/office/officeart/2016/7/layout/LinearBlockProcessNumbered"/>
    <dgm:cxn modelId="{02E628CD-F4B9-A347-9CE4-E32AAD7E7605}" type="presParOf" srcId="{49A2D47E-2A00-A646-8906-E3963ED3C77E}" destId="{D9DC92E1-B105-BE4C-B5CC-B971BE28CCEA}" srcOrd="8" destOrd="0" presId="urn:microsoft.com/office/officeart/2016/7/layout/LinearBlockProcessNumbered"/>
    <dgm:cxn modelId="{66616808-F274-C541-BB9C-0723E8360E18}" type="presParOf" srcId="{D9DC92E1-B105-BE4C-B5CC-B971BE28CCEA}" destId="{B3A0D492-27B4-844A-B0E4-BBC74E63CB01}" srcOrd="0" destOrd="0" presId="urn:microsoft.com/office/officeart/2016/7/layout/LinearBlockProcessNumbered"/>
    <dgm:cxn modelId="{5C269F14-F672-8049-A8C0-4A2B61FA7EA2}" type="presParOf" srcId="{D9DC92E1-B105-BE4C-B5CC-B971BE28CCEA}" destId="{F3FE822E-CD8C-1C4B-A224-9AB2FD0AF1CE}" srcOrd="1" destOrd="0" presId="urn:microsoft.com/office/officeart/2016/7/layout/LinearBlockProcessNumbered"/>
    <dgm:cxn modelId="{52E1D509-A782-A34D-ACC1-73D9B2B82D71}" type="presParOf" srcId="{D9DC92E1-B105-BE4C-B5CC-B971BE28CCEA}" destId="{2DF1E9CF-3CF0-FA42-B082-CCC7732DD29B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CDE954-3463-4D12-9959-FE5094320E74}" type="doc">
      <dgm:prSet loTypeId="urn:microsoft.com/office/officeart/2005/8/layout/hierarchy1" loCatId="hierarchy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231EC4C4-FF8B-4F6F-A953-60F57619C048}">
      <dgm:prSet/>
      <dgm:spPr/>
      <dgm:t>
        <a:bodyPr/>
        <a:lstStyle/>
        <a:p>
          <a:r>
            <a:rPr lang="en-US" dirty="0" err="1"/>
            <a:t>Verifica</a:t>
          </a:r>
          <a:r>
            <a:rPr lang="en-US" dirty="0"/>
            <a:t> </a:t>
          </a:r>
          <a:r>
            <a:rPr lang="en-US" dirty="0" err="1"/>
            <a:t>físicamente</a:t>
          </a:r>
          <a:r>
            <a:rPr lang="en-US" dirty="0"/>
            <a:t> o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línea</a:t>
          </a:r>
          <a:r>
            <a:rPr lang="en-US" dirty="0"/>
            <a:t> la </a:t>
          </a:r>
          <a:r>
            <a:rPr lang="en-US" dirty="0" err="1"/>
            <a:t>existencia</a:t>
          </a:r>
          <a:r>
            <a:rPr lang="en-US" dirty="0"/>
            <a:t> de </a:t>
          </a:r>
          <a:r>
            <a:rPr lang="en-US" dirty="0" err="1"/>
            <a:t>clientes</a:t>
          </a:r>
          <a:r>
            <a:rPr lang="en-US" dirty="0"/>
            <a:t> y </a:t>
          </a:r>
          <a:r>
            <a:rPr lang="en-US" dirty="0" err="1"/>
            <a:t>proveedores</a:t>
          </a:r>
          <a:r>
            <a:rPr lang="en-US" dirty="0"/>
            <a:t>.</a:t>
          </a:r>
        </a:p>
      </dgm:t>
    </dgm:pt>
    <dgm:pt modelId="{CD77AEBD-26A4-41DF-B1C6-4C98641C60DB}" type="parTrans" cxnId="{1E9FE45A-9AF0-453C-89F1-872F8E3206AC}">
      <dgm:prSet/>
      <dgm:spPr/>
      <dgm:t>
        <a:bodyPr/>
        <a:lstStyle/>
        <a:p>
          <a:endParaRPr lang="en-US"/>
        </a:p>
      </dgm:t>
    </dgm:pt>
    <dgm:pt modelId="{7E477F0C-4AE7-40C9-B5B9-1F0B0AB34FA2}" type="sibTrans" cxnId="{1E9FE45A-9AF0-453C-89F1-872F8E3206AC}">
      <dgm:prSet/>
      <dgm:spPr/>
      <dgm:t>
        <a:bodyPr/>
        <a:lstStyle/>
        <a:p>
          <a:endParaRPr lang="en-US"/>
        </a:p>
      </dgm:t>
    </dgm:pt>
    <dgm:pt modelId="{61A7CBC1-EFE5-4E3A-804F-133FB0B2B953}">
      <dgm:prSet/>
      <dgm:spPr/>
      <dgm:t>
        <a:bodyPr/>
        <a:lstStyle/>
        <a:p>
          <a:r>
            <a:rPr lang="en-US"/>
            <a:t>Solicita referencias y revisa antecedentes.</a:t>
          </a:r>
        </a:p>
      </dgm:t>
    </dgm:pt>
    <dgm:pt modelId="{F5E9FE8B-2F75-43EA-9DFE-474FB67816F7}" type="parTrans" cxnId="{C91B5D50-BFDF-441D-AA5A-D55E33DE044B}">
      <dgm:prSet/>
      <dgm:spPr/>
      <dgm:t>
        <a:bodyPr/>
        <a:lstStyle/>
        <a:p>
          <a:endParaRPr lang="en-US"/>
        </a:p>
      </dgm:t>
    </dgm:pt>
    <dgm:pt modelId="{D7F118D6-D421-4385-BE78-C24871D74111}" type="sibTrans" cxnId="{C91B5D50-BFDF-441D-AA5A-D55E33DE044B}">
      <dgm:prSet/>
      <dgm:spPr/>
      <dgm:t>
        <a:bodyPr/>
        <a:lstStyle/>
        <a:p>
          <a:endParaRPr lang="en-US"/>
        </a:p>
      </dgm:t>
    </dgm:pt>
    <dgm:pt modelId="{799A321D-0D6D-40D0-94C8-2B18D1DB855B}">
      <dgm:prSet/>
      <dgm:spPr/>
      <dgm:t>
        <a:bodyPr/>
        <a:lstStyle/>
        <a:p>
          <a:r>
            <a:rPr lang="en-US"/>
            <a:t>Usa contratos formales.</a:t>
          </a:r>
        </a:p>
      </dgm:t>
    </dgm:pt>
    <dgm:pt modelId="{8E6AEAED-A562-453B-B6B4-811EB56FAB48}" type="parTrans" cxnId="{09885EA4-8AF3-420F-A211-5E3A3AFBC775}">
      <dgm:prSet/>
      <dgm:spPr/>
      <dgm:t>
        <a:bodyPr/>
        <a:lstStyle/>
        <a:p>
          <a:endParaRPr lang="en-US"/>
        </a:p>
      </dgm:t>
    </dgm:pt>
    <dgm:pt modelId="{7DE7BF76-B9C0-4B31-829E-F6D4B56B53DE}" type="sibTrans" cxnId="{09885EA4-8AF3-420F-A211-5E3A3AFBC775}">
      <dgm:prSet/>
      <dgm:spPr/>
      <dgm:t>
        <a:bodyPr/>
        <a:lstStyle/>
        <a:p>
          <a:endParaRPr lang="en-US"/>
        </a:p>
      </dgm:t>
    </dgm:pt>
    <dgm:pt modelId="{DF79BADD-5EB4-CE4D-910C-DBD0CB2D00A0}" type="pres">
      <dgm:prSet presAssocID="{D5CDE954-3463-4D12-9959-FE5094320E7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24B10C8-CCBB-174C-9E21-8F849651910C}" type="pres">
      <dgm:prSet presAssocID="{231EC4C4-FF8B-4F6F-A953-60F57619C048}" presName="hierRoot1" presStyleCnt="0"/>
      <dgm:spPr/>
    </dgm:pt>
    <dgm:pt modelId="{B16057A4-4708-7F49-8C24-6781DCA337B9}" type="pres">
      <dgm:prSet presAssocID="{231EC4C4-FF8B-4F6F-A953-60F57619C048}" presName="composite" presStyleCnt="0"/>
      <dgm:spPr/>
    </dgm:pt>
    <dgm:pt modelId="{2D3A60E1-2A99-0C4A-910C-FFF5F2F4EB88}" type="pres">
      <dgm:prSet presAssocID="{231EC4C4-FF8B-4F6F-A953-60F57619C048}" presName="background" presStyleLbl="node0" presStyleIdx="0" presStyleCnt="3"/>
      <dgm:spPr/>
    </dgm:pt>
    <dgm:pt modelId="{C1012962-5A88-CD4C-9D00-46ECC96E0D2C}" type="pres">
      <dgm:prSet presAssocID="{231EC4C4-FF8B-4F6F-A953-60F57619C048}" presName="text" presStyleLbl="fgAcc0" presStyleIdx="0" presStyleCnt="3">
        <dgm:presLayoutVars>
          <dgm:chPref val="3"/>
        </dgm:presLayoutVars>
      </dgm:prSet>
      <dgm:spPr/>
    </dgm:pt>
    <dgm:pt modelId="{ED76B5AD-4122-B54D-8A0D-DEF28C736B4C}" type="pres">
      <dgm:prSet presAssocID="{231EC4C4-FF8B-4F6F-A953-60F57619C048}" presName="hierChild2" presStyleCnt="0"/>
      <dgm:spPr/>
    </dgm:pt>
    <dgm:pt modelId="{A95EB03D-E459-FB45-87E2-4602E480BE67}" type="pres">
      <dgm:prSet presAssocID="{61A7CBC1-EFE5-4E3A-804F-133FB0B2B953}" presName="hierRoot1" presStyleCnt="0"/>
      <dgm:spPr/>
    </dgm:pt>
    <dgm:pt modelId="{08A505ED-EBC6-BD43-803B-FB07F63744F4}" type="pres">
      <dgm:prSet presAssocID="{61A7CBC1-EFE5-4E3A-804F-133FB0B2B953}" presName="composite" presStyleCnt="0"/>
      <dgm:spPr/>
    </dgm:pt>
    <dgm:pt modelId="{5FEF434C-E858-C846-848D-C481F7FFD768}" type="pres">
      <dgm:prSet presAssocID="{61A7CBC1-EFE5-4E3A-804F-133FB0B2B953}" presName="background" presStyleLbl="node0" presStyleIdx="1" presStyleCnt="3"/>
      <dgm:spPr/>
    </dgm:pt>
    <dgm:pt modelId="{22F6DA16-7B3B-4B40-A377-0B71C93287F3}" type="pres">
      <dgm:prSet presAssocID="{61A7CBC1-EFE5-4E3A-804F-133FB0B2B953}" presName="text" presStyleLbl="fgAcc0" presStyleIdx="1" presStyleCnt="3">
        <dgm:presLayoutVars>
          <dgm:chPref val="3"/>
        </dgm:presLayoutVars>
      </dgm:prSet>
      <dgm:spPr/>
    </dgm:pt>
    <dgm:pt modelId="{513A9970-6B66-224A-A4F0-73ACBB1BEC73}" type="pres">
      <dgm:prSet presAssocID="{61A7CBC1-EFE5-4E3A-804F-133FB0B2B953}" presName="hierChild2" presStyleCnt="0"/>
      <dgm:spPr/>
    </dgm:pt>
    <dgm:pt modelId="{4B984CB0-3805-B942-B470-80F2142BC8C0}" type="pres">
      <dgm:prSet presAssocID="{799A321D-0D6D-40D0-94C8-2B18D1DB855B}" presName="hierRoot1" presStyleCnt="0"/>
      <dgm:spPr/>
    </dgm:pt>
    <dgm:pt modelId="{AB9EBC18-DD10-7748-93D5-4A01007107FA}" type="pres">
      <dgm:prSet presAssocID="{799A321D-0D6D-40D0-94C8-2B18D1DB855B}" presName="composite" presStyleCnt="0"/>
      <dgm:spPr/>
    </dgm:pt>
    <dgm:pt modelId="{320939F8-BA4E-1F46-B2CE-31BA5644E38C}" type="pres">
      <dgm:prSet presAssocID="{799A321D-0D6D-40D0-94C8-2B18D1DB855B}" presName="background" presStyleLbl="node0" presStyleIdx="2" presStyleCnt="3"/>
      <dgm:spPr/>
    </dgm:pt>
    <dgm:pt modelId="{6718D24D-5E7F-5943-AEF7-A949FC9C2024}" type="pres">
      <dgm:prSet presAssocID="{799A321D-0D6D-40D0-94C8-2B18D1DB855B}" presName="text" presStyleLbl="fgAcc0" presStyleIdx="2" presStyleCnt="3">
        <dgm:presLayoutVars>
          <dgm:chPref val="3"/>
        </dgm:presLayoutVars>
      </dgm:prSet>
      <dgm:spPr/>
    </dgm:pt>
    <dgm:pt modelId="{4C436C2E-1599-E240-9890-912CC4B7E299}" type="pres">
      <dgm:prSet presAssocID="{799A321D-0D6D-40D0-94C8-2B18D1DB855B}" presName="hierChild2" presStyleCnt="0"/>
      <dgm:spPr/>
    </dgm:pt>
  </dgm:ptLst>
  <dgm:cxnLst>
    <dgm:cxn modelId="{C91B5D50-BFDF-441D-AA5A-D55E33DE044B}" srcId="{D5CDE954-3463-4D12-9959-FE5094320E74}" destId="{61A7CBC1-EFE5-4E3A-804F-133FB0B2B953}" srcOrd="1" destOrd="0" parTransId="{F5E9FE8B-2F75-43EA-9DFE-474FB67816F7}" sibTransId="{D7F118D6-D421-4385-BE78-C24871D74111}"/>
    <dgm:cxn modelId="{1E9FE45A-9AF0-453C-89F1-872F8E3206AC}" srcId="{D5CDE954-3463-4D12-9959-FE5094320E74}" destId="{231EC4C4-FF8B-4F6F-A953-60F57619C048}" srcOrd="0" destOrd="0" parTransId="{CD77AEBD-26A4-41DF-B1C6-4C98641C60DB}" sibTransId="{7E477F0C-4AE7-40C9-B5B9-1F0B0AB34FA2}"/>
    <dgm:cxn modelId="{F5C6DA97-3B31-7347-9F42-E91DA1B0110F}" type="presOf" srcId="{799A321D-0D6D-40D0-94C8-2B18D1DB855B}" destId="{6718D24D-5E7F-5943-AEF7-A949FC9C2024}" srcOrd="0" destOrd="0" presId="urn:microsoft.com/office/officeart/2005/8/layout/hierarchy1"/>
    <dgm:cxn modelId="{09885EA4-8AF3-420F-A211-5E3A3AFBC775}" srcId="{D5CDE954-3463-4D12-9959-FE5094320E74}" destId="{799A321D-0D6D-40D0-94C8-2B18D1DB855B}" srcOrd="2" destOrd="0" parTransId="{8E6AEAED-A562-453B-B6B4-811EB56FAB48}" sibTransId="{7DE7BF76-B9C0-4B31-829E-F6D4B56B53DE}"/>
    <dgm:cxn modelId="{45C6AEEA-2724-0B49-B32A-82C16A22479E}" type="presOf" srcId="{231EC4C4-FF8B-4F6F-A953-60F57619C048}" destId="{C1012962-5A88-CD4C-9D00-46ECC96E0D2C}" srcOrd="0" destOrd="0" presId="urn:microsoft.com/office/officeart/2005/8/layout/hierarchy1"/>
    <dgm:cxn modelId="{0056BBED-62F4-5042-856B-BB86234F4B9B}" type="presOf" srcId="{D5CDE954-3463-4D12-9959-FE5094320E74}" destId="{DF79BADD-5EB4-CE4D-910C-DBD0CB2D00A0}" srcOrd="0" destOrd="0" presId="urn:microsoft.com/office/officeart/2005/8/layout/hierarchy1"/>
    <dgm:cxn modelId="{E24E4AF7-3DE0-A44E-87ED-81D0F6C184E3}" type="presOf" srcId="{61A7CBC1-EFE5-4E3A-804F-133FB0B2B953}" destId="{22F6DA16-7B3B-4B40-A377-0B71C93287F3}" srcOrd="0" destOrd="0" presId="urn:microsoft.com/office/officeart/2005/8/layout/hierarchy1"/>
    <dgm:cxn modelId="{B7F4A2A7-892C-1D48-AB68-A4735C735434}" type="presParOf" srcId="{DF79BADD-5EB4-CE4D-910C-DBD0CB2D00A0}" destId="{A24B10C8-CCBB-174C-9E21-8F849651910C}" srcOrd="0" destOrd="0" presId="urn:microsoft.com/office/officeart/2005/8/layout/hierarchy1"/>
    <dgm:cxn modelId="{65C610F5-C3BC-CA46-B460-A0E7DC0367DB}" type="presParOf" srcId="{A24B10C8-CCBB-174C-9E21-8F849651910C}" destId="{B16057A4-4708-7F49-8C24-6781DCA337B9}" srcOrd="0" destOrd="0" presId="urn:microsoft.com/office/officeart/2005/8/layout/hierarchy1"/>
    <dgm:cxn modelId="{D38EA62A-3340-9B47-983E-87BD3BB71674}" type="presParOf" srcId="{B16057A4-4708-7F49-8C24-6781DCA337B9}" destId="{2D3A60E1-2A99-0C4A-910C-FFF5F2F4EB88}" srcOrd="0" destOrd="0" presId="urn:microsoft.com/office/officeart/2005/8/layout/hierarchy1"/>
    <dgm:cxn modelId="{CE637D0E-6A7F-3A4B-BDFB-7F627FC99603}" type="presParOf" srcId="{B16057A4-4708-7F49-8C24-6781DCA337B9}" destId="{C1012962-5A88-CD4C-9D00-46ECC96E0D2C}" srcOrd="1" destOrd="0" presId="urn:microsoft.com/office/officeart/2005/8/layout/hierarchy1"/>
    <dgm:cxn modelId="{215BD657-321B-A54F-A1D2-CF7E9648E2E9}" type="presParOf" srcId="{A24B10C8-CCBB-174C-9E21-8F849651910C}" destId="{ED76B5AD-4122-B54D-8A0D-DEF28C736B4C}" srcOrd="1" destOrd="0" presId="urn:microsoft.com/office/officeart/2005/8/layout/hierarchy1"/>
    <dgm:cxn modelId="{CB5996BE-E3DF-9043-A1D4-8BC3DE401D37}" type="presParOf" srcId="{DF79BADD-5EB4-CE4D-910C-DBD0CB2D00A0}" destId="{A95EB03D-E459-FB45-87E2-4602E480BE67}" srcOrd="1" destOrd="0" presId="urn:microsoft.com/office/officeart/2005/8/layout/hierarchy1"/>
    <dgm:cxn modelId="{891F24C1-6A40-8641-91AD-9EC192759EE1}" type="presParOf" srcId="{A95EB03D-E459-FB45-87E2-4602E480BE67}" destId="{08A505ED-EBC6-BD43-803B-FB07F63744F4}" srcOrd="0" destOrd="0" presId="urn:microsoft.com/office/officeart/2005/8/layout/hierarchy1"/>
    <dgm:cxn modelId="{3E8DA7F6-E341-8244-9FCE-81C00EAAF997}" type="presParOf" srcId="{08A505ED-EBC6-BD43-803B-FB07F63744F4}" destId="{5FEF434C-E858-C846-848D-C481F7FFD768}" srcOrd="0" destOrd="0" presId="urn:microsoft.com/office/officeart/2005/8/layout/hierarchy1"/>
    <dgm:cxn modelId="{A0CE113D-B791-B348-99AD-CE4DF2106BB2}" type="presParOf" srcId="{08A505ED-EBC6-BD43-803B-FB07F63744F4}" destId="{22F6DA16-7B3B-4B40-A377-0B71C93287F3}" srcOrd="1" destOrd="0" presId="urn:microsoft.com/office/officeart/2005/8/layout/hierarchy1"/>
    <dgm:cxn modelId="{7D934087-DC2A-5845-AE35-3FF1FE249DA4}" type="presParOf" srcId="{A95EB03D-E459-FB45-87E2-4602E480BE67}" destId="{513A9970-6B66-224A-A4F0-73ACBB1BEC73}" srcOrd="1" destOrd="0" presId="urn:microsoft.com/office/officeart/2005/8/layout/hierarchy1"/>
    <dgm:cxn modelId="{5CC47D67-5296-A143-8AC9-4FBD35170E4B}" type="presParOf" srcId="{DF79BADD-5EB4-CE4D-910C-DBD0CB2D00A0}" destId="{4B984CB0-3805-B942-B470-80F2142BC8C0}" srcOrd="2" destOrd="0" presId="urn:microsoft.com/office/officeart/2005/8/layout/hierarchy1"/>
    <dgm:cxn modelId="{86BBBAE0-DFA2-0A48-A896-2C43946FC48D}" type="presParOf" srcId="{4B984CB0-3805-B942-B470-80F2142BC8C0}" destId="{AB9EBC18-DD10-7748-93D5-4A01007107FA}" srcOrd="0" destOrd="0" presId="urn:microsoft.com/office/officeart/2005/8/layout/hierarchy1"/>
    <dgm:cxn modelId="{F04F75BD-7C3B-9F4E-BCA3-F1E606F1C268}" type="presParOf" srcId="{AB9EBC18-DD10-7748-93D5-4A01007107FA}" destId="{320939F8-BA4E-1F46-B2CE-31BA5644E38C}" srcOrd="0" destOrd="0" presId="urn:microsoft.com/office/officeart/2005/8/layout/hierarchy1"/>
    <dgm:cxn modelId="{1830BF0D-D8B7-0649-BC6C-D091BAFF1BBB}" type="presParOf" srcId="{AB9EBC18-DD10-7748-93D5-4A01007107FA}" destId="{6718D24D-5E7F-5943-AEF7-A949FC9C2024}" srcOrd="1" destOrd="0" presId="urn:microsoft.com/office/officeart/2005/8/layout/hierarchy1"/>
    <dgm:cxn modelId="{58D72DDA-2A3C-A842-AF19-6ED3E81C32BA}" type="presParOf" srcId="{4B984CB0-3805-B942-B470-80F2142BC8C0}" destId="{4C436C2E-1599-E240-9890-912CC4B7E29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D9182-5AC3-DE49-89FB-9C25FA32896F}">
      <dsp:nvSpPr>
        <dsp:cNvPr id="0" name=""/>
        <dsp:cNvSpPr/>
      </dsp:nvSpPr>
      <dsp:spPr>
        <a:xfrm>
          <a:off x="2824568" y="1777167"/>
          <a:ext cx="1326425" cy="1326425"/>
        </a:xfrm>
        <a:prstGeom prst="ellipse">
          <a:avLst/>
        </a:prstGeom>
        <a:solidFill>
          <a:srgbClr val="929292"/>
        </a:solidFill>
        <a:ln w="19050" cap="flat" cmpd="sng" algn="ctr">
          <a:solidFill>
            <a:schemeClr val="bg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Fraude</a:t>
          </a:r>
          <a:endParaRPr lang="en-US" sz="2300" kern="1200" dirty="0"/>
        </a:p>
      </dsp:txBody>
      <dsp:txXfrm>
        <a:off x="3018818" y="1971417"/>
        <a:ext cx="937925" cy="937925"/>
      </dsp:txXfrm>
    </dsp:sp>
    <dsp:sp modelId="{57486FC0-4A43-B54D-8737-17082C7ED3C8}">
      <dsp:nvSpPr>
        <dsp:cNvPr id="0" name=""/>
        <dsp:cNvSpPr/>
      </dsp:nvSpPr>
      <dsp:spPr>
        <a:xfrm rot="16200000">
          <a:off x="3271298" y="1543570"/>
          <a:ext cx="432965" cy="34227"/>
        </a:xfrm>
        <a:custGeom>
          <a:avLst/>
          <a:gdLst/>
          <a:ahLst/>
          <a:cxnLst/>
          <a:rect l="0" t="0" r="0" b="0"/>
          <a:pathLst>
            <a:path>
              <a:moveTo>
                <a:pt x="0" y="17113"/>
              </a:moveTo>
              <a:lnTo>
                <a:pt x="432965" y="17113"/>
              </a:lnTo>
            </a:path>
          </a:pathLst>
        </a:custGeom>
        <a:noFill/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76957" y="1549860"/>
        <a:ext cx="21648" cy="21648"/>
      </dsp:txXfrm>
    </dsp:sp>
    <dsp:sp modelId="{6C42DBAF-C427-5F4F-8156-3E28359323C4}">
      <dsp:nvSpPr>
        <dsp:cNvPr id="0" name=""/>
        <dsp:cNvSpPr/>
      </dsp:nvSpPr>
      <dsp:spPr>
        <a:xfrm>
          <a:off x="2824568" y="17777"/>
          <a:ext cx="1326425" cy="1326425"/>
        </a:xfrm>
        <a:prstGeom prst="ellipse">
          <a:avLst/>
        </a:prstGeom>
        <a:solidFill>
          <a:srgbClr val="929292"/>
        </a:solidFill>
        <a:ln w="19050" cap="flat" cmpd="sng" algn="ctr">
          <a:solidFill>
            <a:schemeClr val="bg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Malversación</a:t>
          </a:r>
          <a:r>
            <a:rPr lang="en-US" sz="1100" kern="1200" dirty="0"/>
            <a:t> de </a:t>
          </a:r>
          <a:r>
            <a:rPr lang="en-US" sz="1100" kern="1200" dirty="0" err="1"/>
            <a:t>activos</a:t>
          </a:r>
          <a:endParaRPr lang="en-US" sz="1100" kern="1200" dirty="0"/>
        </a:p>
      </dsp:txBody>
      <dsp:txXfrm>
        <a:off x="3018818" y="212027"/>
        <a:ext cx="937925" cy="937925"/>
      </dsp:txXfrm>
    </dsp:sp>
    <dsp:sp modelId="{4D38CD3D-1764-C14A-BF24-D17FE2071580}">
      <dsp:nvSpPr>
        <dsp:cNvPr id="0" name=""/>
        <dsp:cNvSpPr/>
      </dsp:nvSpPr>
      <dsp:spPr>
        <a:xfrm rot="20458055">
          <a:off x="4103518" y="2140056"/>
          <a:ext cx="410509" cy="34227"/>
        </a:xfrm>
        <a:custGeom>
          <a:avLst/>
          <a:gdLst/>
          <a:ahLst/>
          <a:cxnLst/>
          <a:rect l="0" t="0" r="0" b="0"/>
          <a:pathLst>
            <a:path>
              <a:moveTo>
                <a:pt x="0" y="17113"/>
              </a:moveTo>
              <a:lnTo>
                <a:pt x="410509" y="17113"/>
              </a:lnTo>
            </a:path>
          </a:pathLst>
        </a:custGeom>
        <a:noFill/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98510" y="2146907"/>
        <a:ext cx="20525" cy="20525"/>
      </dsp:txXfrm>
    </dsp:sp>
    <dsp:sp modelId="{DC715414-DB2A-374F-87A1-033E31A5AA25}">
      <dsp:nvSpPr>
        <dsp:cNvPr id="0" name=""/>
        <dsp:cNvSpPr/>
      </dsp:nvSpPr>
      <dsp:spPr>
        <a:xfrm>
          <a:off x="4466552" y="1210747"/>
          <a:ext cx="1326425" cy="1326425"/>
        </a:xfrm>
        <a:prstGeom prst="ellipse">
          <a:avLst/>
        </a:prstGeom>
        <a:solidFill>
          <a:srgbClr val="929292"/>
        </a:solidFill>
        <a:ln w="19050" cap="flat" cmpd="sng" algn="ctr">
          <a:solidFill>
            <a:schemeClr val="bg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Soborno</a:t>
          </a:r>
          <a:r>
            <a:rPr lang="en-US" sz="1100" kern="1200" dirty="0"/>
            <a:t> y </a:t>
          </a:r>
          <a:r>
            <a:rPr lang="en-US" sz="1100" kern="1200" dirty="0" err="1"/>
            <a:t>corrupción</a:t>
          </a:r>
          <a:endParaRPr lang="en-US" sz="1100" kern="1200" dirty="0"/>
        </a:p>
      </dsp:txBody>
      <dsp:txXfrm>
        <a:off x="4660802" y="1404997"/>
        <a:ext cx="937925" cy="937925"/>
      </dsp:txXfrm>
    </dsp:sp>
    <dsp:sp modelId="{7796E400-1157-DD4B-B124-B494BD332703}">
      <dsp:nvSpPr>
        <dsp:cNvPr id="0" name=""/>
        <dsp:cNvSpPr/>
      </dsp:nvSpPr>
      <dsp:spPr>
        <a:xfrm rot="3200885">
          <a:off x="3808409" y="3105189"/>
          <a:ext cx="373546" cy="34227"/>
        </a:xfrm>
        <a:custGeom>
          <a:avLst/>
          <a:gdLst/>
          <a:ahLst/>
          <a:cxnLst/>
          <a:rect l="0" t="0" r="0" b="0"/>
          <a:pathLst>
            <a:path>
              <a:moveTo>
                <a:pt x="0" y="17113"/>
              </a:moveTo>
              <a:lnTo>
                <a:pt x="373546" y="17113"/>
              </a:lnTo>
            </a:path>
          </a:pathLst>
        </a:custGeom>
        <a:noFill/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85843" y="3112964"/>
        <a:ext cx="18677" cy="18677"/>
      </dsp:txXfrm>
    </dsp:sp>
    <dsp:sp modelId="{B0AF2A9D-1C24-AE49-A7EE-5ED423E29A13}">
      <dsp:nvSpPr>
        <dsp:cNvPr id="0" name=""/>
        <dsp:cNvSpPr/>
      </dsp:nvSpPr>
      <dsp:spPr>
        <a:xfrm>
          <a:off x="3839370" y="3141014"/>
          <a:ext cx="1326425" cy="1326425"/>
        </a:xfrm>
        <a:prstGeom prst="ellipse">
          <a:avLst/>
        </a:prstGeom>
        <a:solidFill>
          <a:srgbClr val="929292"/>
        </a:solidFill>
        <a:ln w="19050" cap="flat" cmpd="sng" algn="ctr">
          <a:solidFill>
            <a:schemeClr val="bg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Fraude</a:t>
          </a:r>
          <a:r>
            <a:rPr lang="en-US" sz="1100" kern="1200" dirty="0"/>
            <a:t> </a:t>
          </a:r>
          <a:r>
            <a:rPr lang="en-US" sz="1100" kern="1200" dirty="0" err="1"/>
            <a:t>en</a:t>
          </a:r>
          <a:r>
            <a:rPr lang="en-US" sz="1100" kern="1200" dirty="0"/>
            <a:t> </a:t>
          </a:r>
          <a:r>
            <a:rPr lang="en-US" sz="1100" kern="1200" dirty="0" err="1"/>
            <a:t>adquisiciones</a:t>
          </a:r>
          <a:endParaRPr lang="en-US" sz="1100" kern="1200" dirty="0"/>
        </a:p>
      </dsp:txBody>
      <dsp:txXfrm>
        <a:off x="4033620" y="3335264"/>
        <a:ext cx="937925" cy="937925"/>
      </dsp:txXfrm>
    </dsp:sp>
    <dsp:sp modelId="{89ACBA4A-C2F6-8E4D-B105-8DC988AE5449}">
      <dsp:nvSpPr>
        <dsp:cNvPr id="0" name=""/>
        <dsp:cNvSpPr/>
      </dsp:nvSpPr>
      <dsp:spPr>
        <a:xfrm rot="7599115">
          <a:off x="2793607" y="3105189"/>
          <a:ext cx="373546" cy="34227"/>
        </a:xfrm>
        <a:custGeom>
          <a:avLst/>
          <a:gdLst/>
          <a:ahLst/>
          <a:cxnLst/>
          <a:rect l="0" t="0" r="0" b="0"/>
          <a:pathLst>
            <a:path>
              <a:moveTo>
                <a:pt x="0" y="17113"/>
              </a:moveTo>
              <a:lnTo>
                <a:pt x="373546" y="17113"/>
              </a:lnTo>
            </a:path>
          </a:pathLst>
        </a:custGeom>
        <a:noFill/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971042" y="3112964"/>
        <a:ext cx="18677" cy="18677"/>
      </dsp:txXfrm>
    </dsp:sp>
    <dsp:sp modelId="{1C8668DA-A68B-C044-87D3-356184A9B971}">
      <dsp:nvSpPr>
        <dsp:cNvPr id="0" name=""/>
        <dsp:cNvSpPr/>
      </dsp:nvSpPr>
      <dsp:spPr>
        <a:xfrm>
          <a:off x="1809767" y="3141014"/>
          <a:ext cx="1326425" cy="1326425"/>
        </a:xfrm>
        <a:prstGeom prst="ellipse">
          <a:avLst/>
        </a:prstGeom>
        <a:solidFill>
          <a:srgbClr val="929292"/>
        </a:solidFill>
        <a:ln w="19050" cap="flat" cmpd="sng" algn="ctr">
          <a:solidFill>
            <a:schemeClr val="bg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Uso</a:t>
          </a:r>
          <a:r>
            <a:rPr lang="en-US" sz="1100" kern="1200" dirty="0"/>
            <a:t> de </a:t>
          </a:r>
          <a:r>
            <a:rPr lang="en-US" sz="1100" kern="1200" dirty="0" err="1"/>
            <a:t>información</a:t>
          </a:r>
          <a:r>
            <a:rPr lang="en-US" sz="1100" kern="1200" dirty="0"/>
            <a:t> </a:t>
          </a:r>
          <a:r>
            <a:rPr lang="en-US" sz="1100" kern="1200" dirty="0" err="1"/>
            <a:t>privilegiada</a:t>
          </a:r>
          <a:endParaRPr lang="en-US" sz="1100" kern="1200" dirty="0"/>
        </a:p>
      </dsp:txBody>
      <dsp:txXfrm>
        <a:off x="2004017" y="3335264"/>
        <a:ext cx="937925" cy="937925"/>
      </dsp:txXfrm>
    </dsp:sp>
    <dsp:sp modelId="{60C26EFC-2A9C-674A-A9F9-AD19B87D15BC}">
      <dsp:nvSpPr>
        <dsp:cNvPr id="0" name=""/>
        <dsp:cNvSpPr/>
      </dsp:nvSpPr>
      <dsp:spPr>
        <a:xfrm rot="11941945">
          <a:off x="2461535" y="2140056"/>
          <a:ext cx="410509" cy="34227"/>
        </a:xfrm>
        <a:custGeom>
          <a:avLst/>
          <a:gdLst/>
          <a:ahLst/>
          <a:cxnLst/>
          <a:rect l="0" t="0" r="0" b="0"/>
          <a:pathLst>
            <a:path>
              <a:moveTo>
                <a:pt x="0" y="17113"/>
              </a:moveTo>
              <a:lnTo>
                <a:pt x="410509" y="17113"/>
              </a:lnTo>
            </a:path>
          </a:pathLst>
        </a:custGeom>
        <a:noFill/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656527" y="2146907"/>
        <a:ext cx="20525" cy="20525"/>
      </dsp:txXfrm>
    </dsp:sp>
    <dsp:sp modelId="{E0E3E992-F7C4-E040-B8DD-2BF67942F8DD}">
      <dsp:nvSpPr>
        <dsp:cNvPr id="0" name=""/>
        <dsp:cNvSpPr/>
      </dsp:nvSpPr>
      <dsp:spPr>
        <a:xfrm>
          <a:off x="1182585" y="1210747"/>
          <a:ext cx="1326425" cy="1326425"/>
        </a:xfrm>
        <a:prstGeom prst="ellipse">
          <a:avLst/>
        </a:prstGeom>
        <a:solidFill>
          <a:srgbClr val="929292"/>
        </a:solidFill>
        <a:ln w="19050" cap="flat" cmpd="sng" algn="ctr">
          <a:solidFill>
            <a:schemeClr val="bg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Fraudes</a:t>
          </a:r>
          <a:r>
            <a:rPr lang="en-US" sz="1100" kern="1200" dirty="0"/>
            <a:t> </a:t>
          </a:r>
          <a:r>
            <a:rPr lang="en-US" sz="1100" kern="1200" dirty="0" err="1"/>
            <a:t>contables</a:t>
          </a:r>
          <a:endParaRPr lang="en-US" sz="1100" kern="1200" dirty="0"/>
        </a:p>
      </dsp:txBody>
      <dsp:txXfrm>
        <a:off x="1376835" y="1404997"/>
        <a:ext cx="937925" cy="9379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19EF8-EDE1-7443-95C9-C7D25AF1D234}">
      <dsp:nvSpPr>
        <dsp:cNvPr id="0" name=""/>
        <dsp:cNvSpPr/>
      </dsp:nvSpPr>
      <dsp:spPr>
        <a:xfrm>
          <a:off x="0" y="2446"/>
          <a:ext cx="73060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E3194-CF60-9B42-B63C-3FCFC2FD0862}">
      <dsp:nvSpPr>
        <dsp:cNvPr id="0" name=""/>
        <dsp:cNvSpPr/>
      </dsp:nvSpPr>
      <dsp:spPr>
        <a:xfrm>
          <a:off x="0" y="2446"/>
          <a:ext cx="7306056" cy="834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Proteger la salud financiera del negocio</a:t>
          </a:r>
        </a:p>
      </dsp:txBody>
      <dsp:txXfrm>
        <a:off x="0" y="2446"/>
        <a:ext cx="7306056" cy="834336"/>
      </dsp:txXfrm>
    </dsp:sp>
    <dsp:sp modelId="{9ADCDAA7-7ACE-1547-A49A-597E89A279A4}">
      <dsp:nvSpPr>
        <dsp:cNvPr id="0" name=""/>
        <dsp:cNvSpPr/>
      </dsp:nvSpPr>
      <dsp:spPr>
        <a:xfrm>
          <a:off x="0" y="836783"/>
          <a:ext cx="7306056" cy="0"/>
        </a:xfrm>
        <a:prstGeom prst="line">
          <a:avLst/>
        </a:prstGeom>
        <a:solidFill>
          <a:schemeClr val="accent2">
            <a:hueOff val="-2073801"/>
            <a:satOff val="-4082"/>
            <a:lumOff val="2549"/>
            <a:alphaOff val="0"/>
          </a:schemeClr>
        </a:solidFill>
        <a:ln w="19050" cap="flat" cmpd="sng" algn="ctr">
          <a:solidFill>
            <a:schemeClr val="accent2">
              <a:hueOff val="-2073801"/>
              <a:satOff val="-4082"/>
              <a:lumOff val="2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0226B-0814-1147-997F-C3CD68990231}">
      <dsp:nvSpPr>
        <dsp:cNvPr id="0" name=""/>
        <dsp:cNvSpPr/>
      </dsp:nvSpPr>
      <dsp:spPr>
        <a:xfrm>
          <a:off x="0" y="836783"/>
          <a:ext cx="7306056" cy="834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Proteger la reputación</a:t>
          </a:r>
        </a:p>
      </dsp:txBody>
      <dsp:txXfrm>
        <a:off x="0" y="836783"/>
        <a:ext cx="7306056" cy="834336"/>
      </dsp:txXfrm>
    </dsp:sp>
    <dsp:sp modelId="{C42742C1-C2FC-034A-83E8-CFEF92ECA41C}">
      <dsp:nvSpPr>
        <dsp:cNvPr id="0" name=""/>
        <dsp:cNvSpPr/>
      </dsp:nvSpPr>
      <dsp:spPr>
        <a:xfrm>
          <a:off x="0" y="1671119"/>
          <a:ext cx="7306056" cy="0"/>
        </a:xfrm>
        <a:prstGeom prst="line">
          <a:avLst/>
        </a:prstGeom>
        <a:solidFill>
          <a:schemeClr val="accent2">
            <a:hueOff val="-4147603"/>
            <a:satOff val="-8163"/>
            <a:lumOff val="5098"/>
            <a:alphaOff val="0"/>
          </a:schemeClr>
        </a:solidFill>
        <a:ln w="19050" cap="flat" cmpd="sng" algn="ctr">
          <a:solidFill>
            <a:schemeClr val="accent2">
              <a:hueOff val="-4147603"/>
              <a:satOff val="-8163"/>
              <a:lumOff val="50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79EB7-8029-9F46-A7B2-648B59F5FEC2}">
      <dsp:nvSpPr>
        <dsp:cNvPr id="0" name=""/>
        <dsp:cNvSpPr/>
      </dsp:nvSpPr>
      <dsp:spPr>
        <a:xfrm>
          <a:off x="0" y="1671119"/>
          <a:ext cx="7306056" cy="834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Mejorar la eficiencia operativa</a:t>
          </a:r>
        </a:p>
      </dsp:txBody>
      <dsp:txXfrm>
        <a:off x="0" y="1671119"/>
        <a:ext cx="7306056" cy="834336"/>
      </dsp:txXfrm>
    </dsp:sp>
    <dsp:sp modelId="{CABC444A-E7E7-9F49-B995-01DFE3E263AD}">
      <dsp:nvSpPr>
        <dsp:cNvPr id="0" name=""/>
        <dsp:cNvSpPr/>
      </dsp:nvSpPr>
      <dsp:spPr>
        <a:xfrm>
          <a:off x="0" y="2505455"/>
          <a:ext cx="7306056" cy="0"/>
        </a:xfrm>
        <a:prstGeom prst="line">
          <a:avLst/>
        </a:prstGeom>
        <a:solidFill>
          <a:schemeClr val="accent2">
            <a:hueOff val="-6221405"/>
            <a:satOff val="-12245"/>
            <a:lumOff val="7647"/>
            <a:alphaOff val="0"/>
          </a:schemeClr>
        </a:solidFill>
        <a:ln w="19050" cap="flat" cmpd="sng" algn="ctr">
          <a:solidFill>
            <a:schemeClr val="accent2">
              <a:hueOff val="-6221405"/>
              <a:satOff val="-12245"/>
              <a:lumOff val="76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915B1-6127-8E4E-ABC2-0E996E353430}">
      <dsp:nvSpPr>
        <dsp:cNvPr id="0" name=""/>
        <dsp:cNvSpPr/>
      </dsp:nvSpPr>
      <dsp:spPr>
        <a:xfrm>
          <a:off x="0" y="2505456"/>
          <a:ext cx="7306056" cy="834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Atraer inversionistas</a:t>
          </a:r>
        </a:p>
      </dsp:txBody>
      <dsp:txXfrm>
        <a:off x="0" y="2505456"/>
        <a:ext cx="7306056" cy="834336"/>
      </dsp:txXfrm>
    </dsp:sp>
    <dsp:sp modelId="{9AD1E880-6CA0-2A4A-9FBE-DB21290AC78B}">
      <dsp:nvSpPr>
        <dsp:cNvPr id="0" name=""/>
        <dsp:cNvSpPr/>
      </dsp:nvSpPr>
      <dsp:spPr>
        <a:xfrm>
          <a:off x="0" y="3339792"/>
          <a:ext cx="7306056" cy="0"/>
        </a:xfrm>
        <a:prstGeom prst="line">
          <a:avLst/>
        </a:prstGeom>
        <a:solidFill>
          <a:schemeClr val="accent2">
            <a:hueOff val="-8295206"/>
            <a:satOff val="-16326"/>
            <a:lumOff val="10196"/>
            <a:alphaOff val="0"/>
          </a:schemeClr>
        </a:solidFill>
        <a:ln w="19050" cap="flat" cmpd="sng" algn="ctr">
          <a:solidFill>
            <a:schemeClr val="accent2">
              <a:hueOff val="-8295206"/>
              <a:satOff val="-16326"/>
              <a:lumOff val="10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87723-CE59-2943-8C69-BA5C23E7FF12}">
      <dsp:nvSpPr>
        <dsp:cNvPr id="0" name=""/>
        <dsp:cNvSpPr/>
      </dsp:nvSpPr>
      <dsp:spPr>
        <a:xfrm>
          <a:off x="0" y="3339792"/>
          <a:ext cx="7306056" cy="834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Proteger información confidencial</a:t>
          </a:r>
        </a:p>
      </dsp:txBody>
      <dsp:txXfrm>
        <a:off x="0" y="3339792"/>
        <a:ext cx="7306056" cy="834336"/>
      </dsp:txXfrm>
    </dsp:sp>
    <dsp:sp modelId="{44778D97-993A-8041-9C63-CC3EDC4977B1}">
      <dsp:nvSpPr>
        <dsp:cNvPr id="0" name=""/>
        <dsp:cNvSpPr/>
      </dsp:nvSpPr>
      <dsp:spPr>
        <a:xfrm>
          <a:off x="0" y="4174128"/>
          <a:ext cx="7306056" cy="0"/>
        </a:xfrm>
        <a:prstGeom prst="line">
          <a:avLst/>
        </a:prstGeom>
        <a:solidFill>
          <a:schemeClr val="accent2">
            <a:hueOff val="-10369007"/>
            <a:satOff val="-20408"/>
            <a:lumOff val="12745"/>
            <a:alphaOff val="0"/>
          </a:schemeClr>
        </a:solidFill>
        <a:ln w="19050" cap="flat" cmpd="sng" algn="ctr">
          <a:solidFill>
            <a:schemeClr val="accent2">
              <a:hueOff val="-10369007"/>
              <a:satOff val="-20408"/>
              <a:lumOff val="1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608B0-C6BC-7A49-9657-6C47BE0B07E7}">
      <dsp:nvSpPr>
        <dsp:cNvPr id="0" name=""/>
        <dsp:cNvSpPr/>
      </dsp:nvSpPr>
      <dsp:spPr>
        <a:xfrm>
          <a:off x="0" y="4174128"/>
          <a:ext cx="7306056" cy="834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Ahorrar tiempo, dinero y estrés</a:t>
          </a:r>
        </a:p>
      </dsp:txBody>
      <dsp:txXfrm>
        <a:off x="0" y="4174128"/>
        <a:ext cx="7306056" cy="8343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B8885-6C43-D441-96BD-7561E47E8C22}">
      <dsp:nvSpPr>
        <dsp:cNvPr id="0" name=""/>
        <dsp:cNvSpPr/>
      </dsp:nvSpPr>
      <dsp:spPr>
        <a:xfrm>
          <a:off x="0" y="1839"/>
          <a:ext cx="86868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F8554-0F3C-4D4C-B4A6-542F355F4441}">
      <dsp:nvSpPr>
        <dsp:cNvPr id="0" name=""/>
        <dsp:cNvSpPr/>
      </dsp:nvSpPr>
      <dsp:spPr>
        <a:xfrm>
          <a:off x="0" y="1839"/>
          <a:ext cx="8686800" cy="1254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Conoce</a:t>
          </a:r>
          <a:r>
            <a:rPr lang="en-US" sz="3500" kern="1200" dirty="0"/>
            <a:t> la </a:t>
          </a:r>
          <a:r>
            <a:rPr lang="en-US" sz="3500" kern="1200" dirty="0" err="1"/>
            <a:t>industria</a:t>
          </a:r>
          <a:r>
            <a:rPr lang="en-US" sz="3500" kern="1200" dirty="0"/>
            <a:t>, </a:t>
          </a:r>
          <a:r>
            <a:rPr lang="en-US" sz="3500" kern="1200" dirty="0" err="1"/>
            <a:t>el</a:t>
          </a:r>
          <a:r>
            <a:rPr lang="en-US" sz="3500" kern="1200" dirty="0"/>
            <a:t> mercado, </a:t>
          </a:r>
          <a:r>
            <a:rPr lang="en-US" sz="3500" kern="1200" dirty="0" err="1"/>
            <a:t>regulaciones</a:t>
          </a:r>
          <a:r>
            <a:rPr lang="en-US" sz="3500" kern="1200" dirty="0"/>
            <a:t>, etc.</a:t>
          </a:r>
        </a:p>
      </dsp:txBody>
      <dsp:txXfrm>
        <a:off x="0" y="1839"/>
        <a:ext cx="8686800" cy="1254486"/>
      </dsp:txXfrm>
    </dsp:sp>
    <dsp:sp modelId="{3C221165-46E7-FD4B-99BC-9E17D95328D2}">
      <dsp:nvSpPr>
        <dsp:cNvPr id="0" name=""/>
        <dsp:cNvSpPr/>
      </dsp:nvSpPr>
      <dsp:spPr>
        <a:xfrm>
          <a:off x="0" y="1256325"/>
          <a:ext cx="86868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2BF9E7-4651-0049-AFE3-497E3E3EA223}">
      <dsp:nvSpPr>
        <dsp:cNvPr id="0" name=""/>
        <dsp:cNvSpPr/>
      </dsp:nvSpPr>
      <dsp:spPr>
        <a:xfrm>
          <a:off x="0" y="1256325"/>
          <a:ext cx="8686800" cy="1254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Revisa y </a:t>
          </a:r>
          <a:r>
            <a:rPr lang="en-US" sz="3500" kern="1200" dirty="0" err="1"/>
            <a:t>entiende</a:t>
          </a:r>
          <a:r>
            <a:rPr lang="en-US" sz="3500" kern="1200" dirty="0"/>
            <a:t> </a:t>
          </a:r>
          <a:r>
            <a:rPr lang="en-US" sz="3500" kern="1200" dirty="0" err="1"/>
            <a:t>los</a:t>
          </a:r>
          <a:r>
            <a:rPr lang="en-US" sz="3500" kern="1200" dirty="0"/>
            <a:t> </a:t>
          </a:r>
          <a:r>
            <a:rPr lang="en-US" sz="3500" kern="1200" dirty="0" err="1"/>
            <a:t>estados</a:t>
          </a:r>
          <a:r>
            <a:rPr lang="en-US" sz="3500" kern="1200" dirty="0"/>
            <a:t> </a:t>
          </a:r>
          <a:r>
            <a:rPr lang="en-US" sz="3500" kern="1200" dirty="0" err="1"/>
            <a:t>financieros</a:t>
          </a:r>
          <a:r>
            <a:rPr lang="en-US" sz="3500" kern="1200" dirty="0"/>
            <a:t>.</a:t>
          </a:r>
        </a:p>
      </dsp:txBody>
      <dsp:txXfrm>
        <a:off x="0" y="1256325"/>
        <a:ext cx="8686800" cy="1254486"/>
      </dsp:txXfrm>
    </dsp:sp>
    <dsp:sp modelId="{CE8A328A-4D9D-614F-97A6-72458B3E8124}">
      <dsp:nvSpPr>
        <dsp:cNvPr id="0" name=""/>
        <dsp:cNvSpPr/>
      </dsp:nvSpPr>
      <dsp:spPr>
        <a:xfrm>
          <a:off x="0" y="2510812"/>
          <a:ext cx="86868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262F7-3490-6046-B083-CF5173DBA877}">
      <dsp:nvSpPr>
        <dsp:cNvPr id="0" name=""/>
        <dsp:cNvSpPr/>
      </dsp:nvSpPr>
      <dsp:spPr>
        <a:xfrm>
          <a:off x="0" y="2510812"/>
          <a:ext cx="8686800" cy="1254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Analiza e </a:t>
          </a:r>
          <a:r>
            <a:rPr lang="en-US" sz="3500" kern="1200" dirty="0" err="1"/>
            <a:t>investiga</a:t>
          </a:r>
          <a:r>
            <a:rPr lang="en-US" sz="3500" kern="1200" dirty="0"/>
            <a:t> </a:t>
          </a:r>
          <a:r>
            <a:rPr lang="en-US" sz="3500" kern="1200" dirty="0" err="1"/>
            <a:t>diferencias</a:t>
          </a:r>
          <a:r>
            <a:rPr lang="en-US" sz="3500" kern="1200" dirty="0"/>
            <a:t> </a:t>
          </a:r>
          <a:r>
            <a:rPr lang="en-US" sz="3500" kern="1200" dirty="0" err="1"/>
            <a:t>en</a:t>
          </a:r>
          <a:r>
            <a:rPr lang="en-US" sz="3500" kern="1200" dirty="0"/>
            <a:t> </a:t>
          </a:r>
          <a:r>
            <a:rPr lang="en-US" sz="3500" kern="1200" dirty="0" err="1"/>
            <a:t>tendencias</a:t>
          </a:r>
          <a:r>
            <a:rPr lang="en-US" sz="3500" kern="1200" dirty="0"/>
            <a:t>.</a:t>
          </a:r>
        </a:p>
      </dsp:txBody>
      <dsp:txXfrm>
        <a:off x="0" y="2510812"/>
        <a:ext cx="8686800" cy="12544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5A620-0305-074A-9A3F-41E2553A2346}">
      <dsp:nvSpPr>
        <dsp:cNvPr id="0" name=""/>
        <dsp:cNvSpPr/>
      </dsp:nvSpPr>
      <dsp:spPr>
        <a:xfrm>
          <a:off x="5736" y="1173690"/>
          <a:ext cx="1793372" cy="2152046"/>
        </a:xfrm>
        <a:prstGeom prst="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45" tIns="0" rIns="177145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Establecer</a:t>
          </a:r>
          <a:r>
            <a:rPr lang="en-US" sz="1400" kern="1200" dirty="0"/>
            <a:t> </a:t>
          </a:r>
          <a:r>
            <a:rPr lang="en-US" sz="1400" kern="1200" dirty="0" err="1"/>
            <a:t>controles</a:t>
          </a:r>
          <a:r>
            <a:rPr lang="en-US" sz="1400" kern="1200" dirty="0"/>
            <a:t> </a:t>
          </a:r>
          <a:r>
            <a:rPr lang="en-US" sz="1400" kern="1200" dirty="0" err="1"/>
            <a:t>internos</a:t>
          </a:r>
          <a:endParaRPr lang="en-US" sz="1400" kern="1200" dirty="0"/>
        </a:p>
      </dsp:txBody>
      <dsp:txXfrm>
        <a:off x="5736" y="2034509"/>
        <a:ext cx="1793372" cy="1291228"/>
      </dsp:txXfrm>
    </dsp:sp>
    <dsp:sp modelId="{384AC016-8C24-324D-99D0-F9D0A4A1910E}">
      <dsp:nvSpPr>
        <dsp:cNvPr id="0" name=""/>
        <dsp:cNvSpPr/>
      </dsp:nvSpPr>
      <dsp:spPr>
        <a:xfrm>
          <a:off x="5736" y="1173690"/>
          <a:ext cx="1793372" cy="86081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45" tIns="165100" rIns="177145" bIns="16510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01</a:t>
          </a:r>
        </a:p>
      </dsp:txBody>
      <dsp:txXfrm>
        <a:off x="5736" y="1173690"/>
        <a:ext cx="1793372" cy="860818"/>
      </dsp:txXfrm>
    </dsp:sp>
    <dsp:sp modelId="{950BB95A-C343-4040-A712-055DDF941569}">
      <dsp:nvSpPr>
        <dsp:cNvPr id="0" name=""/>
        <dsp:cNvSpPr/>
      </dsp:nvSpPr>
      <dsp:spPr>
        <a:xfrm>
          <a:off x="1942579" y="1173690"/>
          <a:ext cx="1793372" cy="2152046"/>
        </a:xfrm>
        <a:prstGeom prst="rect">
          <a:avLst/>
        </a:prstGeom>
        <a:solidFill>
          <a:schemeClr val="accent4">
            <a:shade val="50000"/>
            <a:hueOff val="51057"/>
            <a:satOff val="17930"/>
            <a:lumOff val="15630"/>
            <a:alphaOff val="0"/>
          </a:schemeClr>
        </a:solidFill>
        <a:ln w="19050" cap="flat" cmpd="sng" algn="ctr">
          <a:solidFill>
            <a:schemeClr val="accent4">
              <a:shade val="50000"/>
              <a:hueOff val="51057"/>
              <a:satOff val="17930"/>
              <a:lumOff val="156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45" tIns="0" rIns="177145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Segregar funciones</a:t>
          </a:r>
        </a:p>
      </dsp:txBody>
      <dsp:txXfrm>
        <a:off x="1942579" y="2034509"/>
        <a:ext cx="1793372" cy="1291228"/>
      </dsp:txXfrm>
    </dsp:sp>
    <dsp:sp modelId="{FC9059C2-43D5-8B4D-A0BD-9EF776F81FE4}">
      <dsp:nvSpPr>
        <dsp:cNvPr id="0" name=""/>
        <dsp:cNvSpPr/>
      </dsp:nvSpPr>
      <dsp:spPr>
        <a:xfrm>
          <a:off x="1942579" y="1173690"/>
          <a:ext cx="1793372" cy="86081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45" tIns="165100" rIns="177145" bIns="16510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02</a:t>
          </a:r>
        </a:p>
      </dsp:txBody>
      <dsp:txXfrm>
        <a:off x="1942579" y="1173690"/>
        <a:ext cx="1793372" cy="860818"/>
      </dsp:txXfrm>
    </dsp:sp>
    <dsp:sp modelId="{540C5B3D-76F1-094A-9C2D-F7E413D09933}">
      <dsp:nvSpPr>
        <dsp:cNvPr id="0" name=""/>
        <dsp:cNvSpPr/>
      </dsp:nvSpPr>
      <dsp:spPr>
        <a:xfrm>
          <a:off x="3879421" y="1173690"/>
          <a:ext cx="1793372" cy="2152046"/>
        </a:xfrm>
        <a:prstGeom prst="rect">
          <a:avLst/>
        </a:prstGeom>
        <a:solidFill>
          <a:schemeClr val="accent4">
            <a:shade val="50000"/>
            <a:hueOff val="102114"/>
            <a:satOff val="35861"/>
            <a:lumOff val="31260"/>
            <a:alphaOff val="0"/>
          </a:schemeClr>
        </a:solidFill>
        <a:ln w="19050" cap="flat" cmpd="sng" algn="ctr">
          <a:solidFill>
            <a:schemeClr val="accent4">
              <a:shade val="50000"/>
              <a:hueOff val="102114"/>
              <a:satOff val="35861"/>
              <a:lumOff val="312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45" tIns="0" rIns="177145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Verificar</a:t>
          </a:r>
          <a:r>
            <a:rPr lang="en-US" sz="1400" kern="1200" dirty="0"/>
            <a:t> que </a:t>
          </a:r>
          <a:r>
            <a:rPr lang="en-US" sz="1400" kern="1200" dirty="0" err="1"/>
            <a:t>todos</a:t>
          </a:r>
          <a:r>
            <a:rPr lang="en-US" sz="1400" kern="1200" dirty="0"/>
            <a:t> </a:t>
          </a:r>
          <a:r>
            <a:rPr lang="en-US" sz="1400" kern="1200" dirty="0" err="1"/>
            <a:t>conozcan</a:t>
          </a:r>
          <a:r>
            <a:rPr lang="en-US" sz="1400" kern="1200" dirty="0"/>
            <a:t> sus </a:t>
          </a:r>
          <a:r>
            <a:rPr lang="en-US" sz="1400" kern="1200" dirty="0" err="1"/>
            <a:t>responsabilidades</a:t>
          </a:r>
          <a:endParaRPr lang="en-US" sz="1400" kern="1200" dirty="0"/>
        </a:p>
      </dsp:txBody>
      <dsp:txXfrm>
        <a:off x="3879421" y="2034509"/>
        <a:ext cx="1793372" cy="1291228"/>
      </dsp:txXfrm>
    </dsp:sp>
    <dsp:sp modelId="{9FE337F9-1EF1-5048-9E7F-D55EAF5F3118}">
      <dsp:nvSpPr>
        <dsp:cNvPr id="0" name=""/>
        <dsp:cNvSpPr/>
      </dsp:nvSpPr>
      <dsp:spPr>
        <a:xfrm>
          <a:off x="3879421" y="1173690"/>
          <a:ext cx="1793372" cy="86081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45" tIns="165100" rIns="177145" bIns="16510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03</a:t>
          </a:r>
        </a:p>
      </dsp:txBody>
      <dsp:txXfrm>
        <a:off x="3879421" y="1173690"/>
        <a:ext cx="1793372" cy="860818"/>
      </dsp:txXfrm>
    </dsp:sp>
    <dsp:sp modelId="{CFA3E115-99E8-8040-969D-7E750914F397}">
      <dsp:nvSpPr>
        <dsp:cNvPr id="0" name=""/>
        <dsp:cNvSpPr/>
      </dsp:nvSpPr>
      <dsp:spPr>
        <a:xfrm>
          <a:off x="5816263" y="1173690"/>
          <a:ext cx="1793372" cy="2152046"/>
        </a:xfrm>
        <a:prstGeom prst="rect">
          <a:avLst/>
        </a:prstGeom>
        <a:solidFill>
          <a:schemeClr val="accent4">
            <a:shade val="50000"/>
            <a:hueOff val="102114"/>
            <a:satOff val="35861"/>
            <a:lumOff val="31260"/>
            <a:alphaOff val="0"/>
          </a:schemeClr>
        </a:solidFill>
        <a:ln w="19050" cap="flat" cmpd="sng" algn="ctr">
          <a:solidFill>
            <a:schemeClr val="accent4">
              <a:shade val="50000"/>
              <a:hueOff val="102114"/>
              <a:satOff val="35861"/>
              <a:lumOff val="312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45" tIns="0" rIns="177145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err="1"/>
            <a:t>Comunicar</a:t>
          </a:r>
          <a:r>
            <a:rPr lang="en-US" sz="1400" kern="1200"/>
            <a:t> líneas de autoridad</a:t>
          </a:r>
          <a:endParaRPr lang="en-US" sz="1400" kern="1200" dirty="0"/>
        </a:p>
      </dsp:txBody>
      <dsp:txXfrm>
        <a:off x="5816263" y="2034509"/>
        <a:ext cx="1793372" cy="1291228"/>
      </dsp:txXfrm>
    </dsp:sp>
    <dsp:sp modelId="{46300AC8-3EC9-E14D-86D8-E6FB24FFB524}">
      <dsp:nvSpPr>
        <dsp:cNvPr id="0" name=""/>
        <dsp:cNvSpPr/>
      </dsp:nvSpPr>
      <dsp:spPr>
        <a:xfrm>
          <a:off x="5816263" y="1173690"/>
          <a:ext cx="1793372" cy="86081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45" tIns="165100" rIns="177145" bIns="16510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04</a:t>
          </a:r>
        </a:p>
      </dsp:txBody>
      <dsp:txXfrm>
        <a:off x="5816263" y="1173690"/>
        <a:ext cx="1793372" cy="860818"/>
      </dsp:txXfrm>
    </dsp:sp>
    <dsp:sp modelId="{B3A0D492-27B4-844A-B0E4-BBC74E63CB01}">
      <dsp:nvSpPr>
        <dsp:cNvPr id="0" name=""/>
        <dsp:cNvSpPr/>
      </dsp:nvSpPr>
      <dsp:spPr>
        <a:xfrm>
          <a:off x="7753105" y="1173690"/>
          <a:ext cx="1793372" cy="2152046"/>
        </a:xfrm>
        <a:prstGeom prst="rect">
          <a:avLst/>
        </a:prstGeom>
        <a:solidFill>
          <a:schemeClr val="accent4">
            <a:shade val="50000"/>
            <a:hueOff val="51057"/>
            <a:satOff val="17930"/>
            <a:lumOff val="15630"/>
            <a:alphaOff val="0"/>
          </a:schemeClr>
        </a:solidFill>
        <a:ln w="19050" cap="flat" cmpd="sng" algn="ctr">
          <a:solidFill>
            <a:schemeClr val="accent4">
              <a:shade val="50000"/>
              <a:hueOff val="51057"/>
              <a:satOff val="17930"/>
              <a:lumOff val="156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45" tIns="0" rIns="177145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Realizar</a:t>
          </a:r>
          <a:r>
            <a:rPr lang="en-US" sz="1400" kern="1200" dirty="0"/>
            <a:t> </a:t>
          </a:r>
          <a:r>
            <a:rPr lang="en-US" sz="1400" kern="1200" dirty="0" err="1"/>
            <a:t>auditorías</a:t>
          </a:r>
          <a:r>
            <a:rPr lang="en-US" sz="1400" kern="1200" dirty="0"/>
            <a:t> </a:t>
          </a:r>
          <a:r>
            <a:rPr lang="en-US" sz="1400" kern="1200" dirty="0" err="1"/>
            <a:t>internas</a:t>
          </a:r>
          <a:r>
            <a:rPr lang="en-US" sz="1400" kern="1200" dirty="0"/>
            <a:t> y/o </a:t>
          </a:r>
          <a:r>
            <a:rPr lang="en-US" sz="1400" kern="1200" dirty="0" err="1"/>
            <a:t>externas</a:t>
          </a:r>
          <a:endParaRPr lang="en-US" sz="1400" kern="1200" dirty="0"/>
        </a:p>
      </dsp:txBody>
      <dsp:txXfrm>
        <a:off x="7753105" y="2034509"/>
        <a:ext cx="1793372" cy="1291228"/>
      </dsp:txXfrm>
    </dsp:sp>
    <dsp:sp modelId="{F3FE822E-CD8C-1C4B-A224-9AB2FD0AF1CE}">
      <dsp:nvSpPr>
        <dsp:cNvPr id="0" name=""/>
        <dsp:cNvSpPr/>
      </dsp:nvSpPr>
      <dsp:spPr>
        <a:xfrm>
          <a:off x="7753105" y="1173690"/>
          <a:ext cx="1793372" cy="86081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45" tIns="165100" rIns="177145" bIns="16510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05</a:t>
          </a:r>
        </a:p>
      </dsp:txBody>
      <dsp:txXfrm>
        <a:off x="7753105" y="1173690"/>
        <a:ext cx="1793372" cy="8608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A60E1-2A99-0C4A-910C-FFF5F2F4EB88}">
      <dsp:nvSpPr>
        <dsp:cNvPr id="0" name=""/>
        <dsp:cNvSpPr/>
      </dsp:nvSpPr>
      <dsp:spPr>
        <a:xfrm>
          <a:off x="0" y="721904"/>
          <a:ext cx="3137535" cy="1992334"/>
        </a:xfrm>
        <a:prstGeom prst="roundRect">
          <a:avLst>
            <a:gd name="adj" fmla="val 10000"/>
          </a:avLst>
        </a:prstGeom>
        <a:solidFill>
          <a:schemeClr val="accent4">
            <a:shade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12962-5A88-CD4C-9D00-46ECC96E0D2C}">
      <dsp:nvSpPr>
        <dsp:cNvPr id="0" name=""/>
        <dsp:cNvSpPr/>
      </dsp:nvSpPr>
      <dsp:spPr>
        <a:xfrm>
          <a:off x="348615" y="1053088"/>
          <a:ext cx="3137535" cy="1992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Verifica</a:t>
          </a:r>
          <a:r>
            <a:rPr lang="en-US" sz="2400" kern="1200" dirty="0"/>
            <a:t> </a:t>
          </a:r>
          <a:r>
            <a:rPr lang="en-US" sz="2400" kern="1200" dirty="0" err="1"/>
            <a:t>físicamente</a:t>
          </a:r>
          <a:r>
            <a:rPr lang="en-US" sz="2400" kern="1200" dirty="0"/>
            <a:t> o </a:t>
          </a:r>
          <a:r>
            <a:rPr lang="en-US" sz="2400" kern="1200" dirty="0" err="1"/>
            <a:t>en</a:t>
          </a:r>
          <a:r>
            <a:rPr lang="en-US" sz="2400" kern="1200" dirty="0"/>
            <a:t> </a:t>
          </a:r>
          <a:r>
            <a:rPr lang="en-US" sz="2400" kern="1200" dirty="0" err="1"/>
            <a:t>línea</a:t>
          </a:r>
          <a:r>
            <a:rPr lang="en-US" sz="2400" kern="1200" dirty="0"/>
            <a:t> la </a:t>
          </a:r>
          <a:r>
            <a:rPr lang="en-US" sz="2400" kern="1200" dirty="0" err="1"/>
            <a:t>existencia</a:t>
          </a:r>
          <a:r>
            <a:rPr lang="en-US" sz="2400" kern="1200" dirty="0"/>
            <a:t> de </a:t>
          </a:r>
          <a:r>
            <a:rPr lang="en-US" sz="2400" kern="1200" dirty="0" err="1"/>
            <a:t>clientes</a:t>
          </a:r>
          <a:r>
            <a:rPr lang="en-US" sz="2400" kern="1200" dirty="0"/>
            <a:t> y </a:t>
          </a:r>
          <a:r>
            <a:rPr lang="en-US" sz="2400" kern="1200" dirty="0" err="1"/>
            <a:t>proveedores</a:t>
          </a:r>
          <a:r>
            <a:rPr lang="en-US" sz="2400" kern="1200" dirty="0"/>
            <a:t>.</a:t>
          </a:r>
        </a:p>
      </dsp:txBody>
      <dsp:txXfrm>
        <a:off x="406968" y="1111441"/>
        <a:ext cx="3020829" cy="1875628"/>
      </dsp:txXfrm>
    </dsp:sp>
    <dsp:sp modelId="{5FEF434C-E858-C846-848D-C481F7FFD768}">
      <dsp:nvSpPr>
        <dsp:cNvPr id="0" name=""/>
        <dsp:cNvSpPr/>
      </dsp:nvSpPr>
      <dsp:spPr>
        <a:xfrm>
          <a:off x="3834765" y="721904"/>
          <a:ext cx="3137535" cy="1992334"/>
        </a:xfrm>
        <a:prstGeom prst="roundRect">
          <a:avLst>
            <a:gd name="adj" fmla="val 10000"/>
          </a:avLst>
        </a:prstGeom>
        <a:solidFill>
          <a:schemeClr val="accent4">
            <a:shade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6DA16-7B3B-4B40-A377-0B71C93287F3}">
      <dsp:nvSpPr>
        <dsp:cNvPr id="0" name=""/>
        <dsp:cNvSpPr/>
      </dsp:nvSpPr>
      <dsp:spPr>
        <a:xfrm>
          <a:off x="4183379" y="1053088"/>
          <a:ext cx="3137535" cy="1992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Solicita referencias y revisa antecedentes.</a:t>
          </a:r>
        </a:p>
      </dsp:txBody>
      <dsp:txXfrm>
        <a:off x="4241732" y="1111441"/>
        <a:ext cx="3020829" cy="1875628"/>
      </dsp:txXfrm>
    </dsp:sp>
    <dsp:sp modelId="{320939F8-BA4E-1F46-B2CE-31BA5644E38C}">
      <dsp:nvSpPr>
        <dsp:cNvPr id="0" name=""/>
        <dsp:cNvSpPr/>
      </dsp:nvSpPr>
      <dsp:spPr>
        <a:xfrm>
          <a:off x="7669530" y="721904"/>
          <a:ext cx="3137535" cy="1992334"/>
        </a:xfrm>
        <a:prstGeom prst="roundRect">
          <a:avLst>
            <a:gd name="adj" fmla="val 10000"/>
          </a:avLst>
        </a:prstGeom>
        <a:solidFill>
          <a:schemeClr val="accent4">
            <a:shade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18D24D-5E7F-5943-AEF7-A949FC9C2024}">
      <dsp:nvSpPr>
        <dsp:cNvPr id="0" name=""/>
        <dsp:cNvSpPr/>
      </dsp:nvSpPr>
      <dsp:spPr>
        <a:xfrm>
          <a:off x="8018145" y="1053088"/>
          <a:ext cx="3137535" cy="1992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Usa contratos formales.</a:t>
          </a:r>
        </a:p>
      </dsp:txBody>
      <dsp:txXfrm>
        <a:off x="8076498" y="1111441"/>
        <a:ext cx="3020829" cy="1875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9D0ED-93E2-CF44-95F1-842F79A1F337}" type="datetimeFigureOut">
              <a:rPr lang="en-MX" smtClean="0"/>
              <a:t>01/07/25</a:t>
            </a:fld>
            <a:endParaRPr lang="en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3D6CD-7AB0-3340-AD7F-2DA9B1CD1192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600879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3D6CD-7AB0-3340-AD7F-2DA9B1CD1192}" type="slidenum">
              <a:rPr lang="en-MX" smtClean="0"/>
              <a:t>2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582026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3D6CD-7AB0-3340-AD7F-2DA9B1CD1192}" type="slidenum">
              <a:rPr lang="en-MX" smtClean="0"/>
              <a:t>6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106030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3D6CD-7AB0-3340-AD7F-2DA9B1CD1192}" type="slidenum">
              <a:rPr lang="en-MX" smtClean="0"/>
              <a:t>8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887017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3D6CD-7AB0-3340-AD7F-2DA9B1CD1192}" type="slidenum">
              <a:rPr lang="en-MX" smtClean="0"/>
              <a:t>10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668253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3D6CD-7AB0-3340-AD7F-2DA9B1CD1192}" type="slidenum">
              <a:rPr lang="en-MX" smtClean="0"/>
              <a:t>11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01808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0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6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5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1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6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5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5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39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5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3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7/1/25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7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7" r:id="rId6"/>
    <p:sldLayoutId id="2147483872" r:id="rId7"/>
    <p:sldLayoutId id="2147483873" r:id="rId8"/>
    <p:sldLayoutId id="2147483874" r:id="rId9"/>
    <p:sldLayoutId id="2147483876" r:id="rId10"/>
    <p:sldLayoutId id="214748387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51C052-2FC5-2854-68FF-CC8B48F776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47" r="-1" b="6981"/>
          <a:stretch>
            <a:fillRect/>
          </a:stretch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508F7DC-CA28-4ACE-AF79-D7E98ED1B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B20218-A500-457C-B65C-F3D198B1F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524" y="0"/>
            <a:ext cx="12188952" cy="365212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D425D-ED83-8204-889D-9FCF1AC9E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8686796" cy="233424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MX" sz="5000">
                <a:solidFill>
                  <a:srgbClr val="FFFFFF"/>
                </a:solidFill>
              </a:rPr>
              <a:t>Prótegete del fraude</a:t>
            </a:r>
            <a:br>
              <a:rPr lang="en-MX" sz="5000">
                <a:solidFill>
                  <a:srgbClr val="FFFFFF"/>
                </a:solidFill>
              </a:rPr>
            </a:br>
            <a:r>
              <a:rPr lang="en-MX" sz="5000">
                <a:solidFill>
                  <a:srgbClr val="FFFFFF"/>
                </a:solidFill>
              </a:rPr>
              <a:t>Detecta, actúa y evita pérdidas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CBEE5C-8E30-AF3C-F857-A1DA6DB2E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3552826"/>
            <a:ext cx="8720710" cy="2653653"/>
          </a:xfrm>
        </p:spPr>
        <p:txBody>
          <a:bodyPr anchor="t">
            <a:normAutofit/>
          </a:bodyPr>
          <a:lstStyle/>
          <a:p>
            <a:r>
              <a:rPr lang="en-MX">
                <a:solidFill>
                  <a:srgbClr val="FFFFFF"/>
                </a:solidFill>
              </a:rPr>
              <a:t>Dra. Gabriela González Hernández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8686800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05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D1BDCCC-E676-2A7E-BE11-2B8C23DB2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ABCC86-617D-0D40-7DE1-E4DAECE98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115568"/>
          </a:xfrm>
        </p:spPr>
        <p:txBody>
          <a:bodyPr>
            <a:normAutofit/>
          </a:bodyPr>
          <a:lstStyle/>
          <a:p>
            <a:r>
              <a:rPr lang="en-MX" dirty="0"/>
              <a:t>Revisa y concilia regularmente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81C97B1-8A09-6383-8C65-A3B735778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group of people working on a table&#10;&#10;AI-generated content may be incorrect.">
            <a:extLst>
              <a:ext uri="{FF2B5EF4-FFF2-40B4-BE49-F238E27FC236}">
                <a16:creationId xmlns:a16="http://schemas.microsoft.com/office/drawing/2014/main" id="{5D0D3D63-F978-DF51-4467-983500BD21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625" r="27870" b="-2"/>
          <a:stretch>
            <a:fillRect/>
          </a:stretch>
        </p:blipFill>
        <p:spPr>
          <a:xfrm>
            <a:off x="517869" y="2299390"/>
            <a:ext cx="3941064" cy="404856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AD058-99AF-4850-765C-24CFB2E86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328" y="2304288"/>
            <a:ext cx="6766560" cy="4050792"/>
          </a:xfrm>
        </p:spPr>
        <p:txBody>
          <a:bodyPr>
            <a:normAutofit/>
          </a:bodyPr>
          <a:lstStyle/>
          <a:p>
            <a:r>
              <a:rPr lang="en-MX" sz="2800" dirty="0"/>
              <a:t>Realiza arqueos de caja e inventarios sorpresa</a:t>
            </a:r>
          </a:p>
          <a:p>
            <a:r>
              <a:rPr lang="en-MX" sz="2800" dirty="0"/>
              <a:t>Compara facturas pagadas con productos efectivamente recibidos y con los pedidos realizados</a:t>
            </a:r>
          </a:p>
          <a:p>
            <a:r>
              <a:rPr lang="en-MX" sz="2800" dirty="0"/>
              <a:t>Monitorea movimientos bancarios cada semana</a:t>
            </a:r>
          </a:p>
          <a:p>
            <a:endParaRPr lang="en-MX" dirty="0"/>
          </a:p>
        </p:txBody>
      </p:sp>
    </p:spTree>
    <p:extLst>
      <p:ext uri="{BB962C8B-B14F-4D97-AF65-F5344CB8AC3E}">
        <p14:creationId xmlns:p14="http://schemas.microsoft.com/office/powerpoint/2010/main" val="288927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F854B-1807-671A-E795-8EF521F90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300216" cy="1463040"/>
          </a:xfrm>
        </p:spPr>
        <p:txBody>
          <a:bodyPr>
            <a:normAutofit/>
          </a:bodyPr>
          <a:lstStyle/>
          <a:p>
            <a:r>
              <a:rPr lang="en-MX" dirty="0"/>
              <a:t>Aprovecha la tecnología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282982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AD9E5-942D-C898-7680-00A82EB22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78608"/>
            <a:ext cx="6300216" cy="3767328"/>
          </a:xfrm>
        </p:spPr>
        <p:txBody>
          <a:bodyPr>
            <a:normAutofit/>
          </a:bodyPr>
          <a:lstStyle/>
          <a:p>
            <a:r>
              <a:rPr lang="en-MX" sz="2000" dirty="0"/>
              <a:t>Asegura contraseñas fuertes y cambia claves periódicamente</a:t>
            </a:r>
          </a:p>
          <a:p>
            <a:r>
              <a:rPr lang="en-MX" sz="2000" dirty="0"/>
              <a:t>Usa servicios de banca empresarial con doble autorización</a:t>
            </a:r>
          </a:p>
          <a:p>
            <a:r>
              <a:rPr lang="en-MX" sz="2000" dirty="0"/>
              <a:t>Implementa antivirus y respaldos automáticos para protegerte de ataques cibernéticos</a:t>
            </a:r>
          </a:p>
          <a:p>
            <a:r>
              <a:rPr lang="en-MX" sz="2000" dirty="0"/>
              <a:t>Usa software de facturación y contabilidad con perfiles de usuario y registros de cambios </a:t>
            </a:r>
          </a:p>
          <a:p>
            <a:endParaRPr lang="en-MX" dirty="0"/>
          </a:p>
        </p:txBody>
      </p:sp>
      <p:pic>
        <p:nvPicPr>
          <p:cNvPr id="4" name="Picture 3" descr="A person typing on a computer&#10;&#10;AI-generated content may be incorrect.">
            <a:extLst>
              <a:ext uri="{FF2B5EF4-FFF2-40B4-BE49-F238E27FC236}">
                <a16:creationId xmlns:a16="http://schemas.microsoft.com/office/drawing/2014/main" id="{9C7FB790-6E13-1FEC-9BEF-F2F54703F4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672" r="12739" b="1"/>
          <a:stretch>
            <a:fillRect/>
          </a:stretch>
        </p:blipFill>
        <p:spPr>
          <a:xfrm>
            <a:off x="7586236" y="508090"/>
            <a:ext cx="4081805" cy="58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98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0DB49-8BB8-BBAE-5CB7-3F7C7CC48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Capacita a tu equipo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45DCC-9E0C-EE18-43C7-0FA69CD61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061029"/>
            <a:ext cx="11155680" cy="4284907"/>
          </a:xfrm>
        </p:spPr>
        <p:txBody>
          <a:bodyPr/>
          <a:lstStyle/>
          <a:p>
            <a:r>
              <a:rPr lang="en-MX" sz="2400" dirty="0"/>
              <a:t>Organiza breves talleres o charlas sobre “cómo detectar señales de fraude” (gastos sin comprobante, proveedores sospechosos, cambios de datos bancarios)</a:t>
            </a:r>
          </a:p>
          <a:p>
            <a:r>
              <a:rPr lang="en-MX" sz="2400" dirty="0"/>
              <a:t>Promueve la honestidad y la denuncia respons</a:t>
            </a:r>
            <a:r>
              <a:rPr lang="en-US" sz="2400" dirty="0"/>
              <a:t>a</a:t>
            </a:r>
            <a:r>
              <a:rPr lang="en-MX" sz="2400" dirty="0"/>
              <a:t>ble</a:t>
            </a:r>
          </a:p>
          <a:p>
            <a:pPr lvl="1"/>
            <a:r>
              <a:rPr lang="en-MX" sz="2400" dirty="0"/>
              <a:t>Puede ser un buzón físico o un correo anónimo</a:t>
            </a:r>
          </a:p>
          <a:p>
            <a:pPr lvl="1"/>
            <a:r>
              <a:rPr lang="en-MX" sz="2400" dirty="0"/>
              <a:t>Promete y cumple la confidencialidad</a:t>
            </a:r>
          </a:p>
          <a:p>
            <a:pPr lvl="1"/>
            <a:r>
              <a:rPr lang="en-MX" sz="2400" dirty="0"/>
              <a:t>Atiende las denuncias rápidamente</a:t>
            </a:r>
          </a:p>
          <a:p>
            <a:pPr marL="457200" lvl="1" indent="0">
              <a:buNone/>
            </a:pPr>
            <a:endParaRPr lang="en-MX" dirty="0"/>
          </a:p>
          <a:p>
            <a:endParaRPr lang="en-MX" dirty="0"/>
          </a:p>
        </p:txBody>
      </p:sp>
    </p:spTree>
    <p:extLst>
      <p:ext uri="{BB962C8B-B14F-4D97-AF65-F5344CB8AC3E}">
        <p14:creationId xmlns:p14="http://schemas.microsoft.com/office/powerpoint/2010/main" val="4013166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04E7EF-9210-CD5B-60C4-5334D6ED0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60" y="1714500"/>
            <a:ext cx="11155680" cy="3429000"/>
          </a:xfrm>
        </p:spPr>
        <p:txBody>
          <a:bodyPr>
            <a:normAutofit/>
          </a:bodyPr>
          <a:lstStyle/>
          <a:p>
            <a:pPr algn="ctr"/>
            <a:r>
              <a:rPr lang="en-MX" dirty="0"/>
              <a:t>“Prevenir un fraude cuesta menos que recuperarse de uno” </a:t>
            </a:r>
          </a:p>
        </p:txBody>
      </p:sp>
    </p:spTree>
    <p:extLst>
      <p:ext uri="{BB962C8B-B14F-4D97-AF65-F5344CB8AC3E}">
        <p14:creationId xmlns:p14="http://schemas.microsoft.com/office/powerpoint/2010/main" val="4049338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D16C4DE-5FF1-8D34-BBA1-FC43F3155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9F857-D126-7846-E224-29F2E36CC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3520440" cy="1773936"/>
          </a:xfrm>
        </p:spPr>
        <p:txBody>
          <a:bodyPr>
            <a:normAutofit/>
          </a:bodyPr>
          <a:lstStyle/>
          <a:p>
            <a:r>
              <a:rPr lang="en-MX" sz="4000"/>
              <a:t>Fraude en México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695334-1C63-71B0-DABC-EFEFD76F1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3422011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AFCE06-D968-1CC9-52AA-715CC0341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612648"/>
            <a:ext cx="71048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488CBD-636F-4E8D-0A35-E3BA6320F0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963" r="566" b="1"/>
          <a:stretch>
            <a:fillRect/>
          </a:stretch>
        </p:blipFill>
        <p:spPr>
          <a:xfrm>
            <a:off x="517871" y="2963333"/>
            <a:ext cx="3419178" cy="33826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E67BA-0FC8-7EF6-F777-6FFED4295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33272"/>
            <a:ext cx="7104888" cy="5312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X" sz="2000" dirty="0"/>
              <a:t>El 45% de las empresas en México ha sufrido fraudes. </a:t>
            </a:r>
          </a:p>
          <a:p>
            <a:r>
              <a:rPr lang="en-MX" sz="2000" dirty="0"/>
              <a:t>35% externo</a:t>
            </a:r>
          </a:p>
          <a:p>
            <a:r>
              <a:rPr lang="en-MX" sz="2000" dirty="0"/>
              <a:t>32% interno</a:t>
            </a:r>
          </a:p>
          <a:p>
            <a:r>
              <a:rPr lang="en-MX" sz="2000" dirty="0"/>
              <a:t>33% ambos</a:t>
            </a:r>
          </a:p>
          <a:p>
            <a:endParaRPr lang="en-MX" sz="2000" dirty="0"/>
          </a:p>
          <a:p>
            <a:pPr marL="0" indent="0">
              <a:buNone/>
            </a:pPr>
            <a:r>
              <a:rPr lang="en-MX" sz="2000" dirty="0"/>
              <a:t>En términos monetarios</a:t>
            </a:r>
            <a:r>
              <a:rPr lang="en-MX" sz="2000" dirty="0">
                <a:sym typeface="Wingdings" pitchFamily="2" charset="2"/>
              </a:rPr>
              <a:t> (en pesos)</a:t>
            </a:r>
            <a:endParaRPr lang="en-MX" sz="2000" dirty="0"/>
          </a:p>
          <a:p>
            <a:r>
              <a:rPr lang="en-MX" sz="2000" dirty="0"/>
              <a:t>22% Hasta $500,000</a:t>
            </a:r>
          </a:p>
          <a:p>
            <a:r>
              <a:rPr lang="en-MX" sz="2000" dirty="0"/>
              <a:t>40% Desde $1’000,000 hasta $5’000,000</a:t>
            </a:r>
          </a:p>
          <a:p>
            <a:r>
              <a:rPr lang="en-MX" sz="2000" dirty="0"/>
              <a:t>16% Más de $5’000,000</a:t>
            </a:r>
          </a:p>
          <a:p>
            <a:r>
              <a:rPr lang="en-MX" sz="2000" dirty="0"/>
              <a:t>22% No pudo identificar el monto</a:t>
            </a:r>
          </a:p>
          <a:p>
            <a:endParaRPr lang="en-MX" sz="2000" dirty="0"/>
          </a:p>
          <a:p>
            <a:endParaRPr lang="en-MX" sz="2000" dirty="0"/>
          </a:p>
        </p:txBody>
      </p:sp>
    </p:spTree>
    <p:extLst>
      <p:ext uri="{BB962C8B-B14F-4D97-AF65-F5344CB8AC3E}">
        <p14:creationId xmlns:p14="http://schemas.microsoft.com/office/powerpoint/2010/main" val="779250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539F9-67CB-C139-7807-D755FC43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¿Qué es el fraude?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C2464-B0ED-8690-9CB9-34E3EB758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155" y="2663426"/>
            <a:ext cx="4951337" cy="2677418"/>
          </a:xfrm>
        </p:spPr>
        <p:txBody>
          <a:bodyPr/>
          <a:lstStyle/>
          <a:p>
            <a:pPr marL="0" indent="0">
              <a:buNone/>
            </a:pPr>
            <a:r>
              <a:rPr lang="es-ES" sz="2800" dirty="0"/>
              <a:t>Es cualquier acto deliberado cometido con la finalidad de despojar a una organización o persona de dinero o un bien, por medio del engaño.</a:t>
            </a:r>
            <a:r>
              <a:rPr lang="en-US" sz="2800" dirty="0"/>
              <a:t> </a:t>
            </a:r>
            <a:endParaRPr lang="es-ES_tradnl" sz="2800" dirty="0"/>
          </a:p>
          <a:p>
            <a:endParaRPr lang="en-MX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C41943D-8DFA-2DF0-924F-AF968AA75F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9704275"/>
              </p:ext>
            </p:extLst>
          </p:nvPr>
        </p:nvGraphicFramePr>
        <p:xfrm>
          <a:off x="5084618" y="1759527"/>
          <a:ext cx="6975563" cy="448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005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7D949E-564D-4503-A64E-D22FA3232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CD0068-C907-9573-5659-58EB07BF6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44" y="1394457"/>
            <a:ext cx="3154680" cy="4069080"/>
          </a:xfrm>
        </p:spPr>
        <p:txBody>
          <a:bodyPr>
            <a:normAutofit/>
          </a:bodyPr>
          <a:lstStyle/>
          <a:p>
            <a:r>
              <a:rPr lang="en-MX" sz="4000" dirty="0"/>
              <a:t>Motivos para prevenir y evitar el fraude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8EEB27-9249-8B3A-C8C2-18F9DC48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482CAC-96FF-EBE5-E97D-0BE2B8A51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208" y="6299535"/>
            <a:ext cx="11155680" cy="46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DEF459-4839-C65A-95EA-677C96EB95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720901"/>
              </p:ext>
            </p:extLst>
          </p:nvPr>
        </p:nvGraphicFramePr>
        <p:xfrm>
          <a:off x="4389120" y="978408"/>
          <a:ext cx="7306056" cy="501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933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EFAAB5-34A3-C2FC-70BA-7720CC8AD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6F872-2149-E0FB-430E-2E9171D8F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69" y="978408"/>
            <a:ext cx="11153213" cy="3421942"/>
          </a:xfrm>
        </p:spPr>
        <p:txBody>
          <a:bodyPr anchor="t">
            <a:normAutofit/>
          </a:bodyPr>
          <a:lstStyle/>
          <a:p>
            <a:r>
              <a:rPr lang="en-MX" sz="8800"/>
              <a:t>Medidas para prevenir el fraude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A44BC8-2508-4575-75F6-0ED3F11E7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4BCF1CC-D6F1-21D9-307D-C36BA9E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8" y="6209925"/>
            <a:ext cx="11165482" cy="45719"/>
          </a:xfrm>
          <a:custGeom>
            <a:avLst/>
            <a:gdLst>
              <a:gd name="connsiteX0" fmla="*/ 0 w 11165482"/>
              <a:gd name="connsiteY0" fmla="*/ 0 h 45719"/>
              <a:gd name="connsiteX1" fmla="*/ 3694525 w 11165482"/>
              <a:gd name="connsiteY1" fmla="*/ 0 h 45719"/>
              <a:gd name="connsiteX2" fmla="*/ 5021183 w 11165482"/>
              <a:gd name="connsiteY2" fmla="*/ 0 h 45719"/>
              <a:gd name="connsiteX3" fmla="*/ 6144299 w 11165482"/>
              <a:gd name="connsiteY3" fmla="*/ 0 h 45719"/>
              <a:gd name="connsiteX4" fmla="*/ 8715708 w 11165482"/>
              <a:gd name="connsiteY4" fmla="*/ 0 h 45719"/>
              <a:gd name="connsiteX5" fmla="*/ 11165482 w 11165482"/>
              <a:gd name="connsiteY5" fmla="*/ 0 h 45719"/>
              <a:gd name="connsiteX6" fmla="*/ 11165482 w 11165482"/>
              <a:gd name="connsiteY6" fmla="*/ 45719 h 45719"/>
              <a:gd name="connsiteX7" fmla="*/ 8715708 w 11165482"/>
              <a:gd name="connsiteY7" fmla="*/ 45719 h 45719"/>
              <a:gd name="connsiteX8" fmla="*/ 6144299 w 11165482"/>
              <a:gd name="connsiteY8" fmla="*/ 45719 h 45719"/>
              <a:gd name="connsiteX9" fmla="*/ 5021183 w 11165482"/>
              <a:gd name="connsiteY9" fmla="*/ 45719 h 45719"/>
              <a:gd name="connsiteX10" fmla="*/ 3694525 w 11165482"/>
              <a:gd name="connsiteY10" fmla="*/ 45719 h 45719"/>
              <a:gd name="connsiteX11" fmla="*/ 0 w 11165482"/>
              <a:gd name="connsiteY11" fmla="*/ 45719 h 45719"/>
              <a:gd name="connsiteX0" fmla="*/ 0 w 11165482"/>
              <a:gd name="connsiteY0" fmla="*/ 0 h 45719"/>
              <a:gd name="connsiteX1" fmla="*/ 3694525 w 11165482"/>
              <a:gd name="connsiteY1" fmla="*/ 0 h 45719"/>
              <a:gd name="connsiteX2" fmla="*/ 6144299 w 11165482"/>
              <a:gd name="connsiteY2" fmla="*/ 0 h 45719"/>
              <a:gd name="connsiteX3" fmla="*/ 8715708 w 11165482"/>
              <a:gd name="connsiteY3" fmla="*/ 0 h 45719"/>
              <a:gd name="connsiteX4" fmla="*/ 11165482 w 11165482"/>
              <a:gd name="connsiteY4" fmla="*/ 0 h 45719"/>
              <a:gd name="connsiteX5" fmla="*/ 11165482 w 11165482"/>
              <a:gd name="connsiteY5" fmla="*/ 45719 h 45719"/>
              <a:gd name="connsiteX6" fmla="*/ 8715708 w 11165482"/>
              <a:gd name="connsiteY6" fmla="*/ 45719 h 45719"/>
              <a:gd name="connsiteX7" fmla="*/ 6144299 w 11165482"/>
              <a:gd name="connsiteY7" fmla="*/ 45719 h 45719"/>
              <a:gd name="connsiteX8" fmla="*/ 5021183 w 11165482"/>
              <a:gd name="connsiteY8" fmla="*/ 45719 h 45719"/>
              <a:gd name="connsiteX9" fmla="*/ 3694525 w 11165482"/>
              <a:gd name="connsiteY9" fmla="*/ 45719 h 45719"/>
              <a:gd name="connsiteX10" fmla="*/ 0 w 11165482"/>
              <a:gd name="connsiteY10" fmla="*/ 45719 h 45719"/>
              <a:gd name="connsiteX11" fmla="*/ 0 w 11165482"/>
              <a:gd name="connsiteY11" fmla="*/ 0 h 45719"/>
              <a:gd name="connsiteX0" fmla="*/ 0 w 11165482"/>
              <a:gd name="connsiteY0" fmla="*/ 0 h 45719"/>
              <a:gd name="connsiteX1" fmla="*/ 3694525 w 11165482"/>
              <a:gd name="connsiteY1" fmla="*/ 0 h 45719"/>
              <a:gd name="connsiteX2" fmla="*/ 6144299 w 11165482"/>
              <a:gd name="connsiteY2" fmla="*/ 0 h 45719"/>
              <a:gd name="connsiteX3" fmla="*/ 8715708 w 11165482"/>
              <a:gd name="connsiteY3" fmla="*/ 0 h 45719"/>
              <a:gd name="connsiteX4" fmla="*/ 11165482 w 11165482"/>
              <a:gd name="connsiteY4" fmla="*/ 0 h 45719"/>
              <a:gd name="connsiteX5" fmla="*/ 11165482 w 11165482"/>
              <a:gd name="connsiteY5" fmla="*/ 45719 h 45719"/>
              <a:gd name="connsiteX6" fmla="*/ 8715708 w 11165482"/>
              <a:gd name="connsiteY6" fmla="*/ 45719 h 45719"/>
              <a:gd name="connsiteX7" fmla="*/ 6144299 w 11165482"/>
              <a:gd name="connsiteY7" fmla="*/ 45719 h 45719"/>
              <a:gd name="connsiteX8" fmla="*/ 5021183 w 11165482"/>
              <a:gd name="connsiteY8" fmla="*/ 45719 h 45719"/>
              <a:gd name="connsiteX9" fmla="*/ 0 w 11165482"/>
              <a:gd name="connsiteY9" fmla="*/ 45719 h 45719"/>
              <a:gd name="connsiteX10" fmla="*/ 0 w 11165482"/>
              <a:gd name="connsiteY10" fmla="*/ 0 h 45719"/>
              <a:gd name="connsiteX0" fmla="*/ 0 w 11165482"/>
              <a:gd name="connsiteY0" fmla="*/ 0 h 45719"/>
              <a:gd name="connsiteX1" fmla="*/ 6144299 w 11165482"/>
              <a:gd name="connsiteY1" fmla="*/ 0 h 45719"/>
              <a:gd name="connsiteX2" fmla="*/ 8715708 w 11165482"/>
              <a:gd name="connsiteY2" fmla="*/ 0 h 45719"/>
              <a:gd name="connsiteX3" fmla="*/ 11165482 w 11165482"/>
              <a:gd name="connsiteY3" fmla="*/ 0 h 45719"/>
              <a:gd name="connsiteX4" fmla="*/ 11165482 w 11165482"/>
              <a:gd name="connsiteY4" fmla="*/ 45719 h 45719"/>
              <a:gd name="connsiteX5" fmla="*/ 8715708 w 11165482"/>
              <a:gd name="connsiteY5" fmla="*/ 45719 h 45719"/>
              <a:gd name="connsiteX6" fmla="*/ 6144299 w 11165482"/>
              <a:gd name="connsiteY6" fmla="*/ 45719 h 45719"/>
              <a:gd name="connsiteX7" fmla="*/ 5021183 w 11165482"/>
              <a:gd name="connsiteY7" fmla="*/ 45719 h 45719"/>
              <a:gd name="connsiteX8" fmla="*/ 0 w 11165482"/>
              <a:gd name="connsiteY8" fmla="*/ 45719 h 45719"/>
              <a:gd name="connsiteX9" fmla="*/ 0 w 11165482"/>
              <a:gd name="connsiteY9" fmla="*/ 0 h 45719"/>
              <a:gd name="connsiteX0" fmla="*/ 0 w 11165482"/>
              <a:gd name="connsiteY0" fmla="*/ 0 h 45719"/>
              <a:gd name="connsiteX1" fmla="*/ 6144299 w 11165482"/>
              <a:gd name="connsiteY1" fmla="*/ 0 h 45719"/>
              <a:gd name="connsiteX2" fmla="*/ 8715708 w 11165482"/>
              <a:gd name="connsiteY2" fmla="*/ 0 h 45719"/>
              <a:gd name="connsiteX3" fmla="*/ 11165482 w 11165482"/>
              <a:gd name="connsiteY3" fmla="*/ 0 h 45719"/>
              <a:gd name="connsiteX4" fmla="*/ 11165482 w 11165482"/>
              <a:gd name="connsiteY4" fmla="*/ 45719 h 45719"/>
              <a:gd name="connsiteX5" fmla="*/ 8715708 w 11165482"/>
              <a:gd name="connsiteY5" fmla="*/ 45719 h 45719"/>
              <a:gd name="connsiteX6" fmla="*/ 5021183 w 11165482"/>
              <a:gd name="connsiteY6" fmla="*/ 45719 h 45719"/>
              <a:gd name="connsiteX7" fmla="*/ 0 w 11165482"/>
              <a:gd name="connsiteY7" fmla="*/ 45719 h 45719"/>
              <a:gd name="connsiteX8" fmla="*/ 0 w 11165482"/>
              <a:gd name="connsiteY8" fmla="*/ 0 h 45719"/>
              <a:gd name="connsiteX0" fmla="*/ 0 w 11165482"/>
              <a:gd name="connsiteY0" fmla="*/ 0 h 45719"/>
              <a:gd name="connsiteX1" fmla="*/ 8715708 w 11165482"/>
              <a:gd name="connsiteY1" fmla="*/ 0 h 45719"/>
              <a:gd name="connsiteX2" fmla="*/ 11165482 w 11165482"/>
              <a:gd name="connsiteY2" fmla="*/ 0 h 45719"/>
              <a:gd name="connsiteX3" fmla="*/ 11165482 w 11165482"/>
              <a:gd name="connsiteY3" fmla="*/ 45719 h 45719"/>
              <a:gd name="connsiteX4" fmla="*/ 8715708 w 11165482"/>
              <a:gd name="connsiteY4" fmla="*/ 45719 h 45719"/>
              <a:gd name="connsiteX5" fmla="*/ 5021183 w 11165482"/>
              <a:gd name="connsiteY5" fmla="*/ 45719 h 45719"/>
              <a:gd name="connsiteX6" fmla="*/ 0 w 11165482"/>
              <a:gd name="connsiteY6" fmla="*/ 45719 h 45719"/>
              <a:gd name="connsiteX7" fmla="*/ 0 w 11165482"/>
              <a:gd name="connsiteY7" fmla="*/ 0 h 45719"/>
              <a:gd name="connsiteX0" fmla="*/ 0 w 11165482"/>
              <a:gd name="connsiteY0" fmla="*/ 0 h 45719"/>
              <a:gd name="connsiteX1" fmla="*/ 8715708 w 11165482"/>
              <a:gd name="connsiteY1" fmla="*/ 0 h 45719"/>
              <a:gd name="connsiteX2" fmla="*/ 11165482 w 11165482"/>
              <a:gd name="connsiteY2" fmla="*/ 0 h 45719"/>
              <a:gd name="connsiteX3" fmla="*/ 11165482 w 11165482"/>
              <a:gd name="connsiteY3" fmla="*/ 45719 h 45719"/>
              <a:gd name="connsiteX4" fmla="*/ 8715708 w 11165482"/>
              <a:gd name="connsiteY4" fmla="*/ 45719 h 45719"/>
              <a:gd name="connsiteX5" fmla="*/ 0 w 11165482"/>
              <a:gd name="connsiteY5" fmla="*/ 45719 h 45719"/>
              <a:gd name="connsiteX6" fmla="*/ 0 w 11165482"/>
              <a:gd name="connsiteY6" fmla="*/ 0 h 45719"/>
              <a:gd name="connsiteX0" fmla="*/ 0 w 11165482"/>
              <a:gd name="connsiteY0" fmla="*/ 0 h 45719"/>
              <a:gd name="connsiteX1" fmla="*/ 8715708 w 11165482"/>
              <a:gd name="connsiteY1" fmla="*/ 0 h 45719"/>
              <a:gd name="connsiteX2" fmla="*/ 11165482 w 11165482"/>
              <a:gd name="connsiteY2" fmla="*/ 0 h 45719"/>
              <a:gd name="connsiteX3" fmla="*/ 11165482 w 11165482"/>
              <a:gd name="connsiteY3" fmla="*/ 45719 h 45719"/>
              <a:gd name="connsiteX4" fmla="*/ 0 w 11165482"/>
              <a:gd name="connsiteY4" fmla="*/ 45719 h 45719"/>
              <a:gd name="connsiteX5" fmla="*/ 0 w 11165482"/>
              <a:gd name="connsiteY5" fmla="*/ 0 h 45719"/>
              <a:gd name="connsiteX0" fmla="*/ 0 w 11165482"/>
              <a:gd name="connsiteY0" fmla="*/ 0 h 45719"/>
              <a:gd name="connsiteX1" fmla="*/ 11165482 w 11165482"/>
              <a:gd name="connsiteY1" fmla="*/ 0 h 45719"/>
              <a:gd name="connsiteX2" fmla="*/ 11165482 w 11165482"/>
              <a:gd name="connsiteY2" fmla="*/ 45719 h 45719"/>
              <a:gd name="connsiteX3" fmla="*/ 0 w 11165482"/>
              <a:gd name="connsiteY3" fmla="*/ 45719 h 45719"/>
              <a:gd name="connsiteX4" fmla="*/ 0 w 11165482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65482" h="45719">
                <a:moveTo>
                  <a:pt x="0" y="0"/>
                </a:moveTo>
                <a:lnTo>
                  <a:pt x="11165482" y="0"/>
                </a:lnTo>
                <a:lnTo>
                  <a:pt x="11165482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1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D1BDCCC-E676-2A7E-BE11-2B8C23DB2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1A8705-1D82-7D81-C493-659866062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115568"/>
          </a:xfrm>
        </p:spPr>
        <p:txBody>
          <a:bodyPr>
            <a:normAutofit/>
          </a:bodyPr>
          <a:lstStyle/>
          <a:p>
            <a:r>
              <a:rPr lang="en-MX" dirty="0"/>
              <a:t>Define políticas claras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1C97B1-8A09-6383-8C65-A3B735778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8EA5CA-22F0-1F3E-3DF6-3FEA02B29A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674" r="23325"/>
          <a:stretch>
            <a:fillRect/>
          </a:stretch>
        </p:blipFill>
        <p:spPr>
          <a:xfrm>
            <a:off x="517866" y="2299390"/>
            <a:ext cx="4387963" cy="31847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95CB4-7D7E-E843-CAEB-7ED29938F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3695" y="2304288"/>
            <a:ext cx="6244049" cy="4050792"/>
          </a:xfrm>
        </p:spPr>
        <p:txBody>
          <a:bodyPr>
            <a:normAutofit/>
          </a:bodyPr>
          <a:lstStyle/>
          <a:p>
            <a:r>
              <a:rPr lang="en-MX" sz="2800" dirty="0"/>
              <a:t>Establece un Código de Ética simple, obligatorio para todos, asegúrate que todos lo conozcan y lo comprendan.</a:t>
            </a:r>
          </a:p>
          <a:p>
            <a:r>
              <a:rPr lang="en-MX" sz="2800" dirty="0"/>
              <a:t>Comunica que habrá cero tolerancia al fraude y que se tomarán acciones legales.</a:t>
            </a:r>
          </a:p>
          <a:p>
            <a:endParaRPr lang="en-MX" dirty="0"/>
          </a:p>
        </p:txBody>
      </p:sp>
    </p:spTree>
    <p:extLst>
      <p:ext uri="{BB962C8B-B14F-4D97-AF65-F5344CB8AC3E}">
        <p14:creationId xmlns:p14="http://schemas.microsoft.com/office/powerpoint/2010/main" val="3140070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AA3B297-9683-4E38-89FA-062C53E13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E6C8F4-A9D3-DC08-D888-1F3886688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8686800" cy="1463040"/>
          </a:xfrm>
        </p:spPr>
        <p:txBody>
          <a:bodyPr>
            <a:normAutofit/>
          </a:bodyPr>
          <a:lstStyle/>
          <a:p>
            <a:r>
              <a:rPr lang="en-MX" dirty="0"/>
              <a:t>Conoce tu negocio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F74692-AE31-4A00-B5F9-994E8D519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868680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AE84238-C234-88A5-3A60-467F3C63BB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57523"/>
              </p:ext>
            </p:extLst>
          </p:nvPr>
        </p:nvGraphicFramePr>
        <p:xfrm>
          <a:off x="649224" y="2112454"/>
          <a:ext cx="8686800" cy="3767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894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AA3B297-9683-4E38-89FA-062C53E13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CC2132-F0CB-58B1-08EC-8346D576F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8686800" cy="1463040"/>
          </a:xfrm>
        </p:spPr>
        <p:txBody>
          <a:bodyPr>
            <a:normAutofit/>
          </a:bodyPr>
          <a:lstStyle/>
          <a:p>
            <a:r>
              <a:rPr lang="en-MX" dirty="0"/>
              <a:t>Controles internos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F74692-AE31-4A00-B5F9-994E8D519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868680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7463A4-1EDA-32D9-3590-480480652E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718705"/>
              </p:ext>
            </p:extLst>
          </p:nvPr>
        </p:nvGraphicFramePr>
        <p:xfrm>
          <a:off x="1072242" y="1911750"/>
          <a:ext cx="9552215" cy="4499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8609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25423-7FA1-27D5-6010-15B33995D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Conoce a tus proveedores y clientes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5FD186-7204-D5AD-92AE-E85E999C81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300717"/>
              </p:ext>
            </p:extLst>
          </p:nvPr>
        </p:nvGraphicFramePr>
        <p:xfrm>
          <a:off x="521208" y="2578608"/>
          <a:ext cx="11155680" cy="376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6917624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  <wetp:taskpane dockstate="right" visibility="0" width="350" row="0">
    <wetp:webextensionref xmlns:r="http://schemas.openxmlformats.org/officeDocument/2006/relationships" r:id="rId3"/>
  </wetp:taskpane>
</wetp:taskpanes>
</file>

<file path=ppt/webextensions/webextension1.xml><?xml version="1.0" encoding="utf-8"?>
<we:webextension xmlns:we="http://schemas.microsoft.com/office/webextensions/webextension/2010/11" id="{7D54C200-EC46-DA43-985A-5B39F90E3FA4}">
  <we:reference id="wa104178141" version="4.3.3.0" store="en-US" storeType="OMEX"/>
  <we:alternateReferences>
    <we:reference id="WA104178141" version="4.3.3.0" store="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63006303-65BA-2847-BA56-F72908996B6F}">
  <we:reference id="wa104380902" version="1.0.0.0" store="en-US" storeType="OMEX"/>
  <we:alternateReferences>
    <we:reference id="wa104380902" version="1.0.0.0" store="wa104380902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7E020E05-3938-D745-B51F-D042BBE6E0C7}">
  <we:reference id="wa104379997" version="3.0.0.0" store="en-US" storeType="OMEX"/>
  <we:alternateReferences>
    <we:reference id="wa104379997" version="3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5839</TotalTime>
  <Words>417</Words>
  <Application>Microsoft Macintosh PowerPoint</Application>
  <PresentationFormat>Widescreen</PresentationFormat>
  <Paragraphs>68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Arial</vt:lpstr>
      <vt:lpstr>Bierstadt</vt:lpstr>
      <vt:lpstr>Wingdings</vt:lpstr>
      <vt:lpstr>GestaltVTI</vt:lpstr>
      <vt:lpstr>Prótegete del fraude Detecta, actúa y evita pérdidas</vt:lpstr>
      <vt:lpstr>Fraude en México</vt:lpstr>
      <vt:lpstr>¿Qué es el fraude?</vt:lpstr>
      <vt:lpstr>Motivos para prevenir y evitar el fraude</vt:lpstr>
      <vt:lpstr>Medidas para prevenir el fraude</vt:lpstr>
      <vt:lpstr>Define políticas claras</vt:lpstr>
      <vt:lpstr>Conoce tu negocio</vt:lpstr>
      <vt:lpstr>Controles internos</vt:lpstr>
      <vt:lpstr>Conoce a tus proveedores y clientes</vt:lpstr>
      <vt:lpstr>Revisa y concilia regularmente</vt:lpstr>
      <vt:lpstr>Aprovecha la tecnología</vt:lpstr>
      <vt:lpstr>Capacita a tu equipo</vt:lpstr>
      <vt:lpstr>“Prevenir un fraude cuesta menos que recuperarse de uno”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Marta Gabriela González Hernández</dc:creator>
  <cp:lastModifiedBy>Marta Gabriela González Hernández</cp:lastModifiedBy>
  <cp:revision>1</cp:revision>
  <dcterms:created xsi:type="dcterms:W3CDTF">2025-06-19T22:40:38Z</dcterms:created>
  <dcterms:modified xsi:type="dcterms:W3CDTF">2025-07-01T23:44:45Z</dcterms:modified>
</cp:coreProperties>
</file>